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57" r:id="rId3"/>
    <p:sldId id="283" r:id="rId4"/>
    <p:sldId id="258" r:id="rId5"/>
    <p:sldId id="302" r:id="rId6"/>
    <p:sldId id="315" r:id="rId7"/>
    <p:sldId id="301" r:id="rId8"/>
    <p:sldId id="318" r:id="rId9"/>
    <p:sldId id="265" r:id="rId10"/>
    <p:sldId id="271" r:id="rId11"/>
    <p:sldId id="266" r:id="rId12"/>
    <p:sldId id="270" r:id="rId13"/>
    <p:sldId id="314" r:id="rId14"/>
    <p:sldId id="273" r:id="rId15"/>
    <p:sldId id="274" r:id="rId16"/>
    <p:sldId id="311" r:id="rId17"/>
    <p:sldId id="278" r:id="rId18"/>
    <p:sldId id="277" r:id="rId19"/>
    <p:sldId id="279" r:id="rId20"/>
    <p:sldId id="304" r:id="rId21"/>
    <p:sldId id="276" r:id="rId22"/>
    <p:sldId id="285" r:id="rId23"/>
    <p:sldId id="281" r:id="rId24"/>
    <p:sldId id="312" r:id="rId25"/>
    <p:sldId id="282" r:id="rId26"/>
    <p:sldId id="284" r:id="rId27"/>
    <p:sldId id="322" r:id="rId28"/>
  </p:sldIdLst>
  <p:sldSz cx="9144000" cy="5143500" type="screen16x9"/>
  <p:notesSz cx="7099300" cy="9385300"/>
  <p:embeddedFontLst>
    <p:embeddedFont>
      <p:font typeface="Arial Narrow" panose="020B0606020202030204" pitchFamily="34" charset="0"/>
      <p:regular r:id="rId30"/>
      <p:bold r:id="rId31"/>
      <p:italic r:id="rId32"/>
      <p:boldItalic r:id="rId33"/>
    </p:embeddedFont>
    <p:embeddedFont>
      <p:font typeface="Arial Nova" panose="020B0504020202020204" pitchFamily="34" charset="0"/>
      <p:regular r:id="rId34"/>
      <p:bold r:id="rId35"/>
      <p:italic r:id="rId36"/>
      <p:boldItalic r:id="rId37"/>
    </p:embeddedFont>
    <p:embeddedFont>
      <p:font typeface="Avenir Next LT Pro" panose="020B0504020202020204" pitchFamily="34" charset="0"/>
      <p:regular r:id="rId38"/>
      <p:bold r:id="rId39"/>
      <p:italic r:id="rId40"/>
      <p:boldItalic r:id="rId41"/>
    </p:embeddedFont>
    <p:embeddedFont>
      <p:font typeface="Avenir Next LT Pro Demi" panose="020B0704020202020204" pitchFamily="34" charset="0"/>
      <p:bold r:id="rId42"/>
      <p:boldItalic r:id="rId43"/>
    </p:embeddedFont>
    <p:embeddedFont>
      <p:font typeface="Calibri" panose="020F0502020204030204" pitchFamily="34" charset="0"/>
      <p:regular r:id="rId44"/>
      <p:bold r:id="rId45"/>
      <p:italic r:id="rId46"/>
      <p:boldItalic r:id="rId47"/>
    </p:embeddedFont>
    <p:embeddedFont>
      <p:font typeface="Cambria" panose="02040503050406030204" pitchFamily="18" charset="0"/>
      <p:regular r:id="rId48"/>
      <p:bold r:id="rId49"/>
      <p:italic r:id="rId50"/>
      <p:boldItalic r:id="rId51"/>
    </p:embeddedFont>
    <p:embeddedFont>
      <p:font typeface="Open Sans" panose="020B060603050402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hRRH4f8HmBPu2pMcfhZz6wJoZ00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11F60D-C35E-AF4B-307F-214452AF3725}" name="Jonathan Judge" initials="JJ" userId="S::jonathan@riseaboveco.org::37e07d29-a5d0-4b53-9653-546b8889d40c" providerId="AD"/>
  <p188:author id="{232A4AD9-31EC-58B7-8246-3458F6686F19}" name="Jenna Garrow" initials="JG" userId="S::jenna@riseaboveco.org::1f2e4200-e550-4194-95f4-4499906ece9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ava Cooper" initials="" lastIdx="1" clrIdx="0"/>
  <p:cmAuthor id="1" name="Ben Edwards" initials="BE" lastIdx="2" clrIdx="1">
    <p:extLst>
      <p:ext uri="{19B8F6BF-5375-455C-9EA6-DF929625EA0E}">
        <p15:presenceInfo xmlns:p15="http://schemas.microsoft.com/office/powerpoint/2012/main" userId="Ben Edward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128E"/>
    <a:srgbClr val="873AC0"/>
    <a:srgbClr val="0073A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DA397D-D290-49BE-B1E0-0BC9C35DCF94}">
  <a:tblStyle styleId="{6EDA397D-D290-49BE-B1E0-0BC9C35DCF94}" styleName="Table_0">
    <a:wholeTbl>
      <a:tcTxStyle b="off" i="off">
        <a:font>
          <a:latin typeface="Arial"/>
          <a:ea typeface="Arial"/>
          <a:cs typeface="Arial"/>
        </a:font>
        <a:schemeClr val="dk1"/>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chemeClr val="accent5"/>
              </a:solidFill>
              <a:prstDash val="solid"/>
              <a:round/>
              <a:headEnd type="none" w="sm" len="sm"/>
              <a:tailEnd type="none" w="sm" len="sm"/>
            </a:ln>
          </a:insideH>
          <a:insideV>
            <a:ln w="9525" cap="flat" cmpd="sng">
              <a:solidFill>
                <a:schemeClr val="accent5"/>
              </a:solidFill>
              <a:prstDash val="solid"/>
              <a:round/>
              <a:headEnd type="none" w="sm" len="sm"/>
              <a:tailEnd type="none" w="sm" len="sm"/>
            </a:ln>
          </a:insideV>
        </a:tcBdr>
        <a:fill>
          <a:solidFill>
            <a:srgbClr val="FFFFFF">
              <a:alpha val="0"/>
            </a:srgbClr>
          </a:solidFill>
        </a:fill>
      </a:tcStyle>
    </a:wholeTbl>
    <a:band1H>
      <a:tcTxStyle/>
      <a:tcStyle>
        <a:tcBdr/>
        <a:fill>
          <a:solidFill>
            <a:schemeClr val="accent5">
              <a:alpha val="40000"/>
            </a:schemeClr>
          </a:solidFill>
        </a:fill>
      </a:tcStyle>
    </a:band1H>
    <a:band2H>
      <a:tcTxStyle/>
      <a:tcStyle>
        <a:tcBdr/>
      </a:tcStyle>
    </a:band2H>
    <a:band1V>
      <a:tcTxStyle/>
      <a:tcStyle>
        <a:tcBdr>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tcBdr>
        <a:fill>
          <a:solidFill>
            <a:schemeClr val="accent5">
              <a:alpha val="40000"/>
            </a:schemeClr>
          </a:solidFill>
        </a:fill>
      </a:tcStyle>
    </a:band1V>
    <a:band2V>
      <a:tcTxStyle/>
      <a:tcStyle>
        <a:tcBdr/>
      </a:tcStyle>
    </a:band2V>
    <a:lastCol>
      <a:tcTxStyle b="on" i="off"/>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chemeClr val="accent5"/>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chemeClr val="accent5"/>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5"/>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93557" autoAdjust="0"/>
  </p:normalViewPr>
  <p:slideViewPr>
    <p:cSldViewPr snapToGrid="0">
      <p:cViewPr varScale="1">
        <p:scale>
          <a:sx n="78" d="100"/>
          <a:sy n="78" d="100"/>
        </p:scale>
        <p:origin x="1056"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66"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64" Type="http://customschemas.google.com/relationships/presentationmetadata" Target="meta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font" Target="fonts/font25.fntdata"/><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84881623198735"/>
          <c:y val="3.1747440206638805E-2"/>
          <c:w val="0.8602930008163362"/>
          <c:h val="0.90534915362241242"/>
        </c:manualLayout>
      </c:layout>
      <c:barChart>
        <c:barDir val="col"/>
        <c:grouping val="stacked"/>
        <c:varyColors val="0"/>
        <c:ser>
          <c:idx val="0"/>
          <c:order val="0"/>
          <c:spPr>
            <a:solidFill>
              <a:srgbClr val="ED0D78"/>
            </a:solidFill>
            <a:ln>
              <a:noFill/>
            </a:ln>
            <a:effectLst/>
          </c:spPr>
          <c:invertIfNegative val="0"/>
          <c:dPt>
            <c:idx val="1"/>
            <c:invertIfNegative val="0"/>
            <c:bubble3D val="0"/>
            <c:spPr>
              <a:solidFill>
                <a:srgbClr val="0F76AF"/>
              </a:solidFill>
              <a:ln>
                <a:noFill/>
              </a:ln>
              <a:effectLst/>
            </c:spPr>
            <c:extLst>
              <c:ext xmlns:c16="http://schemas.microsoft.com/office/drawing/2014/chart" uri="{C3380CC4-5D6E-409C-BE32-E72D297353CC}">
                <c16:uniqueId val="{00000001-7651-4E04-9B70-D90635EDD6E1}"/>
              </c:ext>
            </c:extLst>
          </c:dPt>
          <c:cat>
            <c:strRef>
              <c:f>Sheet1!$A$1:$A$2</c:f>
              <c:strCache>
                <c:ptCount val="2"/>
                <c:pt idx="0">
                  <c:v>reported use</c:v>
                </c:pt>
                <c:pt idx="1">
                  <c:v>perceived peer use</c:v>
                </c:pt>
              </c:strCache>
            </c:strRef>
          </c:cat>
          <c:val>
            <c:numRef>
              <c:f>Sheet1!$B$1:$B$2</c:f>
              <c:numCache>
                <c:formatCode>0%</c:formatCode>
                <c:ptCount val="2"/>
                <c:pt idx="0">
                  <c:v>0.15</c:v>
                </c:pt>
                <c:pt idx="1">
                  <c:v>0.5</c:v>
                </c:pt>
              </c:numCache>
            </c:numRef>
          </c:val>
          <c:extLst>
            <c:ext xmlns:c16="http://schemas.microsoft.com/office/drawing/2014/chart" uri="{C3380CC4-5D6E-409C-BE32-E72D297353CC}">
              <c16:uniqueId val="{00000002-7651-4E04-9B70-D90635EDD6E1}"/>
            </c:ext>
          </c:extLst>
        </c:ser>
        <c:dLbls>
          <c:showLegendKey val="0"/>
          <c:showVal val="0"/>
          <c:showCatName val="0"/>
          <c:showSerName val="0"/>
          <c:showPercent val="0"/>
          <c:showBubbleSize val="0"/>
        </c:dLbls>
        <c:gapWidth val="150"/>
        <c:overlap val="100"/>
        <c:axId val="154484576"/>
        <c:axId val="154485136"/>
      </c:barChart>
      <c:catAx>
        <c:axId val="154484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54485136"/>
        <c:crosses val="autoZero"/>
        <c:auto val="1"/>
        <c:lblAlgn val="ctr"/>
        <c:lblOffset val="100"/>
        <c:noMultiLvlLbl val="0"/>
      </c:catAx>
      <c:valAx>
        <c:axId val="1544851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4484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0.51403</cdr:x>
      <cdr:y>0.49386</cdr:y>
    </cdr:from>
    <cdr:to>
      <cdr:x>0.51403</cdr:x>
      <cdr:y>0.7718</cdr:y>
    </cdr:to>
    <cdr:cxnSp macro="">
      <cdr:nvCxnSpPr>
        <cdr:cNvPr id="3" name="Straight Arrow Connector 2">
          <a:extLst xmlns:a="http://schemas.openxmlformats.org/drawingml/2006/main">
            <a:ext uri="{FF2B5EF4-FFF2-40B4-BE49-F238E27FC236}">
              <a16:creationId xmlns:a16="http://schemas.microsoft.com/office/drawing/2014/main" id="{E693A79F-93E9-4EA0-AF93-C9C0072E5089}"/>
            </a:ext>
          </a:extLst>
        </cdr:cNvPr>
        <cdr:cNvCxnSpPr/>
      </cdr:nvCxnSpPr>
      <cdr:spPr>
        <a:xfrm xmlns:a="http://schemas.openxmlformats.org/drawingml/2006/main">
          <a:off x="1777105" y="2081548"/>
          <a:ext cx="0" cy="1171490"/>
        </a:xfrm>
        <a:prstGeom xmlns:a="http://schemas.openxmlformats.org/drawingml/2006/main" prst="straightConnector1">
          <a:avLst/>
        </a:prstGeom>
        <a:ln xmlns:a="http://schemas.openxmlformats.org/drawingml/2006/main" w="38100">
          <a:solidFill>
            <a:sysClr val="windowText" lastClr="000000"/>
          </a:solidFill>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9930" y="4458018"/>
            <a:ext cx="5679440" cy="4223385"/>
          </a:xfrm>
          <a:prstGeom prst="rect">
            <a:avLst/>
          </a:prstGeom>
          <a:noFill/>
          <a:ln>
            <a:noFill/>
          </a:ln>
        </p:spPr>
        <p:txBody>
          <a:bodyPr spcFirstLastPara="1" wrap="square" lIns="94165" tIns="94165" rIns="94165" bIns="94165" anchor="t" anchorCtr="0">
            <a:noAutofit/>
          </a:bodyPr>
          <a:lstStyle>
            <a:lvl1pPr marL="457200" marR="0" lvl="0"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67166756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p1:notes"/>
          <p:cNvSpPr txBox="1">
            <a:spLocks noGrp="1"/>
          </p:cNvSpPr>
          <p:nvPr>
            <p:ph type="body" idx="1"/>
          </p:nvPr>
        </p:nvSpPr>
        <p:spPr>
          <a:xfrm>
            <a:off x="709930" y="4458018"/>
            <a:ext cx="5679440" cy="4223385"/>
          </a:xfrm>
          <a:prstGeom prst="rect">
            <a:avLst/>
          </a:prstGeom>
          <a:noFill/>
          <a:ln>
            <a:noFill/>
          </a:ln>
        </p:spPr>
        <p:txBody>
          <a:bodyPr spcFirstLastPara="1" wrap="square" lIns="94165" tIns="94165" rIns="94165" bIns="94165" anchor="t" anchorCtr="0">
            <a:noAutofit/>
          </a:bodyPr>
          <a:lstStyle/>
          <a:p>
            <a:pPr marL="0" indent="0"/>
            <a:endParaRPr/>
          </a:p>
        </p:txBody>
      </p:sp>
    </p:spTree>
    <p:extLst>
      <p:ext uri="{BB962C8B-B14F-4D97-AF65-F5344CB8AC3E}">
        <p14:creationId xmlns:p14="http://schemas.microsoft.com/office/powerpoint/2010/main" val="706849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8: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 name="Google Shape;387;p8:notes"/>
          <p:cNvSpPr txBox="1">
            <a:spLocks noGrp="1"/>
          </p:cNvSpPr>
          <p:nvPr>
            <p:ph type="body" idx="1"/>
          </p:nvPr>
        </p:nvSpPr>
        <p:spPr>
          <a:xfrm>
            <a:off x="709930" y="4458018"/>
            <a:ext cx="5679440" cy="4223385"/>
          </a:xfrm>
          <a:prstGeom prst="rect">
            <a:avLst/>
          </a:prstGeom>
          <a:noFill/>
          <a:ln>
            <a:noFill/>
          </a:ln>
        </p:spPr>
        <p:txBody>
          <a:bodyPr spcFirstLastPara="1" wrap="square" lIns="94165" tIns="94165" rIns="94165" bIns="94165" anchor="t" anchorCtr="0">
            <a:noAutofit/>
          </a:bodyPr>
          <a:lstStyle/>
          <a:p>
            <a:pPr marL="0" indent="0"/>
            <a:endParaRPr dirty="0"/>
          </a:p>
        </p:txBody>
      </p:sp>
    </p:spTree>
    <p:extLst>
      <p:ext uri="{BB962C8B-B14F-4D97-AF65-F5344CB8AC3E}">
        <p14:creationId xmlns:p14="http://schemas.microsoft.com/office/powerpoint/2010/main" val="1556594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3: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8" name="Google Shape;428;p13:notes"/>
          <p:cNvSpPr txBox="1">
            <a:spLocks noGrp="1"/>
          </p:cNvSpPr>
          <p:nvPr>
            <p:ph type="body" idx="1"/>
          </p:nvPr>
        </p:nvSpPr>
        <p:spPr>
          <a:xfrm>
            <a:off x="709930" y="4458018"/>
            <a:ext cx="5679440" cy="4223385"/>
          </a:xfrm>
          <a:prstGeom prst="rect">
            <a:avLst/>
          </a:prstGeom>
          <a:noFill/>
          <a:ln>
            <a:noFill/>
          </a:ln>
        </p:spPr>
        <p:txBody>
          <a:bodyPr spcFirstLastPara="1" wrap="square" lIns="94165" tIns="94165" rIns="94165" bIns="94165" anchor="t" anchorCtr="0">
            <a:noAutofit/>
          </a:bodyPr>
          <a:lstStyle/>
          <a:p>
            <a:pPr marL="0" indent="0">
              <a:buClr>
                <a:schemeClr val="dk1"/>
              </a:buClr>
              <a:buSzPts val="1100"/>
            </a:pPr>
            <a:r>
              <a:rPr lang="en-US" dirty="0"/>
              <a:t>Who is the customer on social media? Flip the script – you’re actually the product!</a:t>
            </a:r>
            <a:endParaRPr dirty="0"/>
          </a:p>
        </p:txBody>
      </p:sp>
    </p:spTree>
    <p:extLst>
      <p:ext uri="{BB962C8B-B14F-4D97-AF65-F5344CB8AC3E}">
        <p14:creationId xmlns:p14="http://schemas.microsoft.com/office/powerpoint/2010/main" val="847696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7115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6: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p16:notes"/>
          <p:cNvSpPr txBox="1">
            <a:spLocks noGrp="1"/>
          </p:cNvSpPr>
          <p:nvPr>
            <p:ph type="body" idx="1"/>
          </p:nvPr>
        </p:nvSpPr>
        <p:spPr>
          <a:xfrm>
            <a:off x="709930" y="4458018"/>
            <a:ext cx="5679440" cy="4223385"/>
          </a:xfrm>
          <a:prstGeom prst="rect">
            <a:avLst/>
          </a:prstGeom>
          <a:noFill/>
          <a:ln>
            <a:noFill/>
          </a:ln>
        </p:spPr>
        <p:txBody>
          <a:bodyPr spcFirstLastPara="1" wrap="square" lIns="94165" tIns="94165" rIns="94165" bIns="94165" anchor="t" anchorCtr="0">
            <a:noAutofit/>
          </a:bodyPr>
          <a:lstStyle/>
          <a:p>
            <a:pPr marL="0" indent="0"/>
            <a:endParaRPr dirty="0"/>
          </a:p>
        </p:txBody>
      </p:sp>
    </p:spTree>
    <p:extLst>
      <p:ext uri="{BB962C8B-B14F-4D97-AF65-F5344CB8AC3E}">
        <p14:creationId xmlns:p14="http://schemas.microsoft.com/office/powerpoint/2010/main" val="2268974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7: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p17:notes"/>
          <p:cNvSpPr txBox="1">
            <a:spLocks noGrp="1"/>
          </p:cNvSpPr>
          <p:nvPr>
            <p:ph type="body" idx="1"/>
          </p:nvPr>
        </p:nvSpPr>
        <p:spPr>
          <a:xfrm>
            <a:off x="709930" y="4458018"/>
            <a:ext cx="5679440" cy="4223385"/>
          </a:xfrm>
          <a:prstGeom prst="rect">
            <a:avLst/>
          </a:prstGeom>
          <a:noFill/>
          <a:ln>
            <a:noFill/>
          </a:ln>
        </p:spPr>
        <p:txBody>
          <a:bodyPr spcFirstLastPara="1" wrap="square" lIns="94165" tIns="94165" rIns="94165" bIns="94165" anchor="t" anchorCtr="0">
            <a:noAutofit/>
          </a:bodyPr>
          <a:lstStyle/>
          <a:p>
            <a:pPr marL="0" indent="0"/>
            <a:endParaRPr dirty="0"/>
          </a:p>
        </p:txBody>
      </p:sp>
    </p:spTree>
    <p:extLst>
      <p:ext uri="{BB962C8B-B14F-4D97-AF65-F5344CB8AC3E}">
        <p14:creationId xmlns:p14="http://schemas.microsoft.com/office/powerpoint/2010/main" val="2710735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19: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3" name="Google Shape;483;p19:notes"/>
          <p:cNvSpPr txBox="1">
            <a:spLocks noGrp="1"/>
          </p:cNvSpPr>
          <p:nvPr>
            <p:ph type="body" idx="1"/>
          </p:nvPr>
        </p:nvSpPr>
        <p:spPr>
          <a:xfrm>
            <a:off x="709930" y="4458018"/>
            <a:ext cx="5679440" cy="4223385"/>
          </a:xfrm>
          <a:prstGeom prst="rect">
            <a:avLst/>
          </a:prstGeom>
          <a:noFill/>
          <a:ln>
            <a:noFill/>
          </a:ln>
        </p:spPr>
        <p:txBody>
          <a:bodyPr spcFirstLastPara="1" wrap="square" lIns="94165" tIns="94165" rIns="94165" bIns="94165" anchor="t" anchorCtr="0">
            <a:noAutofit/>
          </a:bodyPr>
          <a:lstStyle/>
          <a:p>
            <a:pPr marL="117742" indent="0">
              <a:lnSpc>
                <a:spcPct val="115000"/>
              </a:lnSpc>
              <a:buClr>
                <a:schemeClr val="dk2"/>
              </a:buClr>
              <a:buSzPts val="1800"/>
            </a:pPr>
            <a:r>
              <a:rPr lang="en-US" sz="1800" dirty="0">
                <a:solidFill>
                  <a:schemeClr val="dk2"/>
                </a:solidFill>
              </a:rPr>
              <a:t>Ask if some students recall taking Healthy Kids Colorado Survey in school. HKCS is long and asks about health broadly – from seatbelts, to sexual health and wellness, to drugs. RAC Youth Survey just looks at substance use and factors that can contribute to use. </a:t>
            </a:r>
            <a:endParaRPr sz="1800" dirty="0">
              <a:solidFill>
                <a:schemeClr val="dk2"/>
              </a:solidFill>
            </a:endParaRPr>
          </a:p>
          <a:p>
            <a:pPr marL="470965" indent="-237678">
              <a:lnSpc>
                <a:spcPct val="115000"/>
              </a:lnSpc>
              <a:spcBef>
                <a:spcPts val="1648"/>
              </a:spcBef>
              <a:buClr>
                <a:schemeClr val="dk2"/>
              </a:buClr>
              <a:buSzPts val="1800"/>
            </a:pPr>
            <a:endParaRPr sz="1800" dirty="0">
              <a:solidFill>
                <a:schemeClr val="dk2"/>
              </a:solidFill>
            </a:endParaRPr>
          </a:p>
          <a:p>
            <a:pPr marL="0" indent="0">
              <a:spcBef>
                <a:spcPts val="1648"/>
              </a:spcBef>
            </a:pPr>
            <a:r>
              <a:rPr lang="en-US" dirty="0"/>
              <a:t>You see some differences in data from each survey; however overall trends are comparable indicating that there is validity in both. </a:t>
            </a:r>
            <a:endParaRPr dirty="0"/>
          </a:p>
          <a:p>
            <a:pPr marL="0" indent="0"/>
            <a:endParaRPr dirty="0"/>
          </a:p>
          <a:p>
            <a:pPr marL="0" indent="0"/>
            <a:r>
              <a:rPr lang="en-US" dirty="0"/>
              <a:t>HKCS data tends to see higher rates, some of which is due to their sample being older. They mainly report on their high school data alone whereas the Rise Above Colorado Youth Survey reports on data from 12-17 year olds. Rise Above CO doesn’t even survey 18 year olds. </a:t>
            </a:r>
            <a:endParaRPr dirty="0"/>
          </a:p>
          <a:p>
            <a:pPr marL="0" indent="0"/>
            <a:endParaRPr dirty="0"/>
          </a:p>
          <a:p>
            <a:pPr marL="0" indent="0"/>
            <a:r>
              <a:rPr lang="en-US" dirty="0"/>
              <a:t>Note: critical thinkers, </a:t>
            </a:r>
            <a:r>
              <a:rPr lang="en-US" dirty="0" err="1"/>
              <a:t>esp</a:t>
            </a:r>
            <a:r>
              <a:rPr lang="en-US" dirty="0"/>
              <a:t> teens, will doubt the validity of the data. The fact that multiple surveys are finding similar results lends much credibility. However, with self-report data, there’s always that limitation of participant honesty and for sure, there’s always a few but they usually aren’t enough of them to sway the results much at all. </a:t>
            </a:r>
            <a:endParaRPr dirty="0"/>
          </a:p>
        </p:txBody>
      </p:sp>
    </p:spTree>
    <p:extLst>
      <p:ext uri="{BB962C8B-B14F-4D97-AF65-F5344CB8AC3E}">
        <p14:creationId xmlns:p14="http://schemas.microsoft.com/office/powerpoint/2010/main" val="3977357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22: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6" name="Google Shape;506;p22:notes"/>
          <p:cNvSpPr txBox="1">
            <a:spLocks noGrp="1"/>
          </p:cNvSpPr>
          <p:nvPr>
            <p:ph type="body" idx="1"/>
          </p:nvPr>
        </p:nvSpPr>
        <p:spPr>
          <a:xfrm>
            <a:off x="709930" y="4458018"/>
            <a:ext cx="5679440" cy="4223385"/>
          </a:xfrm>
          <a:prstGeom prst="rect">
            <a:avLst/>
          </a:prstGeom>
          <a:noFill/>
          <a:ln>
            <a:noFill/>
          </a:ln>
        </p:spPr>
        <p:txBody>
          <a:bodyPr spcFirstLastPara="1" wrap="square" lIns="94165" tIns="94165" rIns="94165" bIns="94165" anchor="t" anchorCtr="0">
            <a:noAutofit/>
          </a:bodyPr>
          <a:lstStyle/>
          <a:p>
            <a:pPr marL="0" indent="0"/>
            <a:endParaRPr dirty="0"/>
          </a:p>
        </p:txBody>
      </p:sp>
      <p:sp>
        <p:nvSpPr>
          <p:cNvPr id="507" name="Google Shape;507;p22:notes"/>
          <p:cNvSpPr txBox="1">
            <a:spLocks noGrp="1"/>
          </p:cNvSpPr>
          <p:nvPr>
            <p:ph type="sldNum" idx="12"/>
          </p:nvPr>
        </p:nvSpPr>
        <p:spPr>
          <a:xfrm>
            <a:off x="0" y="0"/>
            <a:ext cx="3038043" cy="3028689"/>
          </a:xfrm>
          <a:prstGeom prst="rect">
            <a:avLst/>
          </a:prstGeom>
          <a:noFill/>
          <a:ln>
            <a:noFill/>
          </a:ln>
        </p:spPr>
        <p:txBody>
          <a:bodyPr spcFirstLastPara="1" wrap="square" lIns="92422" tIns="46198" rIns="92422" bIns="46198" anchor="t" anchorCtr="0">
            <a:noAutofit/>
          </a:bodyPr>
          <a:lstStyle/>
          <a:p>
            <a:pPr algn="r">
              <a:buSzPts val="1200"/>
            </a:pPr>
            <a:fld id="{00000000-1234-1234-1234-123412341234}" type="slidenum">
              <a:rPr lang="en-US" sz="1200">
                <a:latin typeface="Arial Narrow"/>
                <a:ea typeface="Arial Narrow"/>
                <a:cs typeface="Arial Narrow"/>
                <a:sym typeface="Arial Narrow"/>
              </a:rPr>
              <a:pPr algn="r">
                <a:buSzPts val="1200"/>
              </a:pPr>
              <a:t>17</a:t>
            </a:fld>
            <a:endParaRPr sz="1200">
              <a:latin typeface="Arial Narrow"/>
              <a:ea typeface="Arial Narrow"/>
              <a:cs typeface="Arial Narrow"/>
              <a:sym typeface="Arial Narrow"/>
            </a:endParaRPr>
          </a:p>
        </p:txBody>
      </p:sp>
    </p:spTree>
    <p:extLst>
      <p:ext uri="{BB962C8B-B14F-4D97-AF65-F5344CB8AC3E}">
        <p14:creationId xmlns:p14="http://schemas.microsoft.com/office/powerpoint/2010/main" val="1279320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1: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0" name="Google Shape;500;p21:notes"/>
          <p:cNvSpPr txBox="1">
            <a:spLocks noGrp="1"/>
          </p:cNvSpPr>
          <p:nvPr>
            <p:ph type="body" idx="1"/>
          </p:nvPr>
        </p:nvSpPr>
        <p:spPr>
          <a:xfrm>
            <a:off x="709930" y="4458018"/>
            <a:ext cx="5679440" cy="4223385"/>
          </a:xfrm>
          <a:prstGeom prst="rect">
            <a:avLst/>
          </a:prstGeom>
          <a:noFill/>
          <a:ln>
            <a:noFill/>
          </a:ln>
        </p:spPr>
        <p:txBody>
          <a:bodyPr spcFirstLastPara="1" wrap="square" lIns="94165" tIns="94165" rIns="94165" bIns="94165" anchor="t" anchorCtr="0">
            <a:noAutofit/>
          </a:bodyPr>
          <a:lstStyle/>
          <a:p>
            <a:pPr marL="0" indent="0"/>
            <a:endParaRPr dirty="0"/>
          </a:p>
        </p:txBody>
      </p:sp>
      <p:sp>
        <p:nvSpPr>
          <p:cNvPr id="501" name="Google Shape;501;p21:notes"/>
          <p:cNvSpPr txBox="1">
            <a:spLocks noGrp="1"/>
          </p:cNvSpPr>
          <p:nvPr>
            <p:ph type="sldNum" idx="12"/>
          </p:nvPr>
        </p:nvSpPr>
        <p:spPr>
          <a:xfrm>
            <a:off x="0" y="0"/>
            <a:ext cx="3038043" cy="3028689"/>
          </a:xfrm>
          <a:prstGeom prst="rect">
            <a:avLst/>
          </a:prstGeom>
          <a:noFill/>
          <a:ln>
            <a:noFill/>
          </a:ln>
        </p:spPr>
        <p:txBody>
          <a:bodyPr spcFirstLastPara="1" wrap="square" lIns="92422" tIns="46198" rIns="92422" bIns="46198" anchor="t" anchorCtr="0">
            <a:noAutofit/>
          </a:bodyPr>
          <a:lstStyle/>
          <a:p>
            <a:pPr algn="r">
              <a:buSzPts val="1200"/>
            </a:pPr>
            <a:fld id="{00000000-1234-1234-1234-123412341234}" type="slidenum">
              <a:rPr lang="en-US" sz="1200">
                <a:latin typeface="Arial Narrow"/>
                <a:ea typeface="Arial Narrow"/>
                <a:cs typeface="Arial Narrow"/>
                <a:sym typeface="Arial Narrow"/>
              </a:rPr>
              <a:pPr algn="r">
                <a:buSzPts val="1200"/>
              </a:pPr>
              <a:t>18</a:t>
            </a:fld>
            <a:endParaRPr sz="1200">
              <a:latin typeface="Arial Narrow"/>
              <a:ea typeface="Arial Narrow"/>
              <a:cs typeface="Arial Narrow"/>
              <a:sym typeface="Arial Narrow"/>
            </a:endParaRPr>
          </a:p>
        </p:txBody>
      </p:sp>
    </p:spTree>
    <p:extLst>
      <p:ext uri="{BB962C8B-B14F-4D97-AF65-F5344CB8AC3E}">
        <p14:creationId xmlns:p14="http://schemas.microsoft.com/office/powerpoint/2010/main" val="1024428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1831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20: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1" name="Google Shape;491;p20:notes"/>
          <p:cNvSpPr txBox="1">
            <a:spLocks noGrp="1"/>
          </p:cNvSpPr>
          <p:nvPr>
            <p:ph type="body" idx="1"/>
          </p:nvPr>
        </p:nvSpPr>
        <p:spPr>
          <a:xfrm>
            <a:off x="709930" y="4458018"/>
            <a:ext cx="5679440" cy="4223385"/>
          </a:xfrm>
          <a:prstGeom prst="rect">
            <a:avLst/>
          </a:prstGeom>
          <a:noFill/>
          <a:ln>
            <a:noFill/>
          </a:ln>
        </p:spPr>
        <p:txBody>
          <a:bodyPr spcFirstLastPara="1" wrap="square" lIns="94165" tIns="94165" rIns="94165" bIns="94165" anchor="t" anchorCtr="0">
            <a:noAutofit/>
          </a:bodyPr>
          <a:lstStyle/>
          <a:p>
            <a:pPr marL="0" indent="0"/>
            <a:endParaRPr dirty="0"/>
          </a:p>
        </p:txBody>
      </p:sp>
      <p:sp>
        <p:nvSpPr>
          <p:cNvPr id="492" name="Google Shape;492;p20:notes"/>
          <p:cNvSpPr txBox="1">
            <a:spLocks noGrp="1"/>
          </p:cNvSpPr>
          <p:nvPr>
            <p:ph type="sldNum" idx="12"/>
          </p:nvPr>
        </p:nvSpPr>
        <p:spPr>
          <a:xfrm>
            <a:off x="0" y="0"/>
            <a:ext cx="3038043" cy="3028689"/>
          </a:xfrm>
          <a:prstGeom prst="rect">
            <a:avLst/>
          </a:prstGeom>
          <a:noFill/>
          <a:ln>
            <a:noFill/>
          </a:ln>
        </p:spPr>
        <p:txBody>
          <a:bodyPr spcFirstLastPara="1" wrap="square" lIns="92422" tIns="46198" rIns="92422" bIns="46198" anchor="t" anchorCtr="0">
            <a:noAutofit/>
          </a:bodyPr>
          <a:lstStyle/>
          <a:p>
            <a:pPr algn="r" defTabSz="924367">
              <a:buSzPts val="1200"/>
              <a:defRPr/>
            </a:pPr>
            <a:fld id="{00000000-1234-1234-1234-123412341234}" type="slidenum">
              <a:rPr lang="en-US" sz="1200">
                <a:latin typeface="Arial Narrow"/>
                <a:ea typeface="Arial Narrow"/>
                <a:cs typeface="Arial Narrow"/>
                <a:sym typeface="Arial Narrow"/>
              </a:rPr>
              <a:pPr algn="r" defTabSz="924367">
                <a:buSzPts val="1200"/>
                <a:defRPr/>
              </a:pPr>
              <a:t>21</a:t>
            </a:fld>
            <a:endParaRPr sz="1200">
              <a:latin typeface="Arial Narrow"/>
              <a:ea typeface="Arial Narrow"/>
              <a:cs typeface="Arial Narrow"/>
              <a:sym typeface="Arial Narrow"/>
            </a:endParaRPr>
          </a:p>
        </p:txBody>
      </p:sp>
    </p:spTree>
    <p:extLst>
      <p:ext uri="{BB962C8B-B14F-4D97-AF65-F5344CB8AC3E}">
        <p14:creationId xmlns:p14="http://schemas.microsoft.com/office/powerpoint/2010/main" val="3070448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3: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4" name="Google Shape;294;p3:notes"/>
          <p:cNvSpPr txBox="1">
            <a:spLocks noGrp="1"/>
          </p:cNvSpPr>
          <p:nvPr>
            <p:ph type="body" idx="1"/>
          </p:nvPr>
        </p:nvSpPr>
        <p:spPr>
          <a:xfrm>
            <a:off x="709930" y="4458018"/>
            <a:ext cx="5679440" cy="4223385"/>
          </a:xfrm>
          <a:prstGeom prst="rect">
            <a:avLst/>
          </a:prstGeom>
          <a:noFill/>
          <a:ln>
            <a:noFill/>
          </a:ln>
        </p:spPr>
        <p:txBody>
          <a:bodyPr spcFirstLastPara="1" wrap="square" lIns="94165" tIns="94165" rIns="94165" bIns="94165" anchor="t" anchorCtr="0">
            <a:noAutofit/>
          </a:bodyPr>
          <a:lstStyle/>
          <a:p>
            <a:pPr marL="0" indent="0"/>
            <a:endParaRPr dirty="0">
              <a:latin typeface="Arial Narrow"/>
              <a:ea typeface="Arial Narrow"/>
              <a:cs typeface="Arial Narrow"/>
              <a:sym typeface="Arial Narrow"/>
            </a:endParaRPr>
          </a:p>
        </p:txBody>
      </p:sp>
      <p:sp>
        <p:nvSpPr>
          <p:cNvPr id="295" name="Google Shape;295;p3:notes"/>
          <p:cNvSpPr txBox="1">
            <a:spLocks noGrp="1"/>
          </p:cNvSpPr>
          <p:nvPr>
            <p:ph type="sldNum" idx="12"/>
          </p:nvPr>
        </p:nvSpPr>
        <p:spPr>
          <a:xfrm>
            <a:off x="3933874" y="8768269"/>
            <a:ext cx="3009486" cy="463174"/>
          </a:xfrm>
          <a:prstGeom prst="rect">
            <a:avLst/>
          </a:prstGeom>
          <a:noFill/>
          <a:ln>
            <a:noFill/>
          </a:ln>
        </p:spPr>
        <p:txBody>
          <a:bodyPr spcFirstLastPara="1" wrap="square" lIns="92422" tIns="46198" rIns="92422" bIns="46198" anchor="t" anchorCtr="0">
            <a:noAutofit/>
          </a:bodyPr>
          <a:lstStyle/>
          <a:p>
            <a:pPr>
              <a:buSzPts val="1200"/>
            </a:pPr>
            <a:fld id="{00000000-1234-1234-1234-123412341234}" type="slidenum">
              <a:rPr lang="en-US" sz="1200">
                <a:latin typeface="Arial Narrow"/>
                <a:ea typeface="Arial Narrow"/>
                <a:cs typeface="Arial Narrow"/>
                <a:sym typeface="Arial Narrow"/>
              </a:rPr>
              <a:pPr>
                <a:buSzPts val="1200"/>
              </a:pPr>
              <a:t>2</a:t>
            </a:fld>
            <a:endParaRPr sz="1200">
              <a:latin typeface="Arial Narrow"/>
              <a:ea typeface="Arial Narrow"/>
              <a:cs typeface="Arial Narrow"/>
              <a:sym typeface="Arial Narrow"/>
            </a:endParaRPr>
          </a:p>
        </p:txBody>
      </p:sp>
    </p:spTree>
    <p:extLst>
      <p:ext uri="{BB962C8B-B14F-4D97-AF65-F5344CB8AC3E}">
        <p14:creationId xmlns:p14="http://schemas.microsoft.com/office/powerpoint/2010/main" val="2122157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5: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p25:notes"/>
          <p:cNvSpPr txBox="1">
            <a:spLocks noGrp="1"/>
          </p:cNvSpPr>
          <p:nvPr>
            <p:ph type="body" idx="1"/>
          </p:nvPr>
        </p:nvSpPr>
        <p:spPr>
          <a:xfrm>
            <a:off x="709930" y="4458018"/>
            <a:ext cx="5679440" cy="4223385"/>
          </a:xfrm>
          <a:prstGeom prst="rect">
            <a:avLst/>
          </a:prstGeom>
          <a:noFill/>
          <a:ln>
            <a:noFill/>
          </a:ln>
        </p:spPr>
        <p:txBody>
          <a:bodyPr spcFirstLastPara="1" wrap="square" lIns="94165" tIns="94165" rIns="94165" bIns="94165" anchor="t" anchorCtr="0">
            <a:noAutofit/>
          </a:bodyPr>
          <a:lstStyle/>
          <a:p>
            <a:pPr marL="0" indent="0">
              <a:lnSpc>
                <a:spcPct val="115000"/>
              </a:lnSpc>
            </a:pPr>
            <a:endParaRPr/>
          </a:p>
        </p:txBody>
      </p:sp>
    </p:spTree>
    <p:extLst>
      <p:ext uri="{BB962C8B-B14F-4D97-AF65-F5344CB8AC3E}">
        <p14:creationId xmlns:p14="http://schemas.microsoft.com/office/powerpoint/2010/main" val="784533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3:notes"/>
          <p:cNvSpPr txBox="1">
            <a:spLocks noGrp="1"/>
          </p:cNvSpPr>
          <p:nvPr>
            <p:ph type="body" idx="1"/>
          </p:nvPr>
        </p:nvSpPr>
        <p:spPr>
          <a:xfrm>
            <a:off x="709930" y="4458018"/>
            <a:ext cx="5679440" cy="4223385"/>
          </a:xfrm>
          <a:prstGeom prst="rect">
            <a:avLst/>
          </a:prstGeom>
        </p:spPr>
        <p:txBody>
          <a:bodyPr spcFirstLastPara="1" wrap="square" lIns="94165" tIns="94165" rIns="94165" bIns="94165" anchor="t" anchorCtr="0">
            <a:noAutofit/>
          </a:bodyPr>
          <a:lstStyle/>
          <a:p>
            <a:pPr marL="0" indent="0"/>
            <a:endParaRPr dirty="0"/>
          </a:p>
        </p:txBody>
      </p:sp>
      <p:sp>
        <p:nvSpPr>
          <p:cNvPr id="526" name="Google Shape;526;p23: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8800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8082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720c47e917_0_5: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720c47e917_0_5:notes"/>
          <p:cNvSpPr txBox="1">
            <a:spLocks noGrp="1"/>
          </p:cNvSpPr>
          <p:nvPr>
            <p:ph type="body" idx="1"/>
          </p:nvPr>
        </p:nvSpPr>
        <p:spPr>
          <a:xfrm>
            <a:off x="709930" y="4458018"/>
            <a:ext cx="5679318" cy="4223506"/>
          </a:xfrm>
          <a:prstGeom prst="rect">
            <a:avLst/>
          </a:prstGeom>
        </p:spPr>
        <p:txBody>
          <a:bodyPr spcFirstLastPara="1" wrap="square" lIns="94165" tIns="94165" rIns="94165" bIns="94165" anchor="t" anchorCtr="0">
            <a:noAutofit/>
          </a:bodyPr>
          <a:lstStyle/>
          <a:p>
            <a:pPr marL="0" indent="0"/>
            <a:endParaRPr/>
          </a:p>
        </p:txBody>
      </p:sp>
    </p:spTree>
    <p:extLst>
      <p:ext uri="{BB962C8B-B14F-4D97-AF65-F5344CB8AC3E}">
        <p14:creationId xmlns:p14="http://schemas.microsoft.com/office/powerpoint/2010/main" val="1825735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30: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9" name="Google Shape;549;p30:notes"/>
          <p:cNvSpPr txBox="1">
            <a:spLocks noGrp="1"/>
          </p:cNvSpPr>
          <p:nvPr>
            <p:ph type="body" idx="1"/>
          </p:nvPr>
        </p:nvSpPr>
        <p:spPr>
          <a:xfrm>
            <a:off x="709930" y="4458018"/>
            <a:ext cx="5679440" cy="4223385"/>
          </a:xfrm>
          <a:prstGeom prst="rect">
            <a:avLst/>
          </a:prstGeom>
          <a:noFill/>
          <a:ln>
            <a:noFill/>
          </a:ln>
        </p:spPr>
        <p:txBody>
          <a:bodyPr spcFirstLastPara="1" wrap="square" lIns="94165" tIns="94165" rIns="94165" bIns="94165" anchor="t" anchorCtr="0">
            <a:noAutofit/>
          </a:bodyPr>
          <a:lstStyle/>
          <a:p>
            <a:pPr marL="462183" lvl="1" indent="0"/>
            <a:endParaRPr dirty="0"/>
          </a:p>
        </p:txBody>
      </p:sp>
      <p:sp>
        <p:nvSpPr>
          <p:cNvPr id="550" name="Google Shape;550;p30:notes"/>
          <p:cNvSpPr txBox="1">
            <a:spLocks noGrp="1"/>
          </p:cNvSpPr>
          <p:nvPr>
            <p:ph type="sldNum" idx="12"/>
          </p:nvPr>
        </p:nvSpPr>
        <p:spPr>
          <a:xfrm>
            <a:off x="3933874" y="8768269"/>
            <a:ext cx="3009486" cy="463174"/>
          </a:xfrm>
          <a:prstGeom prst="rect">
            <a:avLst/>
          </a:prstGeom>
          <a:noFill/>
          <a:ln>
            <a:noFill/>
          </a:ln>
        </p:spPr>
        <p:txBody>
          <a:bodyPr spcFirstLastPara="1" wrap="square" lIns="92422" tIns="46198" rIns="92422" bIns="46198" anchor="t" anchorCtr="0">
            <a:noAutofit/>
          </a:bodyPr>
          <a:lstStyle/>
          <a:p>
            <a:pPr>
              <a:buSzPts val="1400"/>
            </a:pPr>
            <a:fld id="{00000000-1234-1234-1234-123412341234}" type="slidenum">
              <a:rPr lang="en-US"/>
              <a:pPr>
                <a:buSzPts val="1400"/>
              </a:pPr>
              <a:t>26</a:t>
            </a:fld>
            <a:endParaRPr/>
          </a:p>
        </p:txBody>
      </p:sp>
    </p:spTree>
    <p:extLst>
      <p:ext uri="{BB962C8B-B14F-4D97-AF65-F5344CB8AC3E}">
        <p14:creationId xmlns:p14="http://schemas.microsoft.com/office/powerpoint/2010/main" val="3176781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720c47e917_1_13: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720c47e917_1_13:notes"/>
          <p:cNvSpPr txBox="1">
            <a:spLocks noGrp="1"/>
          </p:cNvSpPr>
          <p:nvPr>
            <p:ph type="body" idx="1"/>
          </p:nvPr>
        </p:nvSpPr>
        <p:spPr>
          <a:xfrm>
            <a:off x="709930" y="4458018"/>
            <a:ext cx="5679318" cy="4223506"/>
          </a:xfrm>
          <a:prstGeom prst="rect">
            <a:avLst/>
          </a:prstGeom>
        </p:spPr>
        <p:txBody>
          <a:bodyPr spcFirstLastPara="1" wrap="square" lIns="94165" tIns="94165" rIns="94165" bIns="94165" anchor="t" anchorCtr="0">
            <a:noAutofit/>
          </a:bodyPr>
          <a:lstStyle/>
          <a:p>
            <a:pPr marL="0" indent="0"/>
            <a:endParaRPr/>
          </a:p>
        </p:txBody>
      </p:sp>
    </p:spTree>
    <p:extLst>
      <p:ext uri="{BB962C8B-B14F-4D97-AF65-F5344CB8AC3E}">
        <p14:creationId xmlns:p14="http://schemas.microsoft.com/office/powerpoint/2010/main" val="42788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p2:notes"/>
          <p:cNvSpPr txBox="1">
            <a:spLocks noGrp="1"/>
          </p:cNvSpPr>
          <p:nvPr>
            <p:ph type="body" idx="1"/>
          </p:nvPr>
        </p:nvSpPr>
        <p:spPr>
          <a:xfrm>
            <a:off x="709930" y="4458018"/>
            <a:ext cx="5679440" cy="4223385"/>
          </a:xfrm>
          <a:prstGeom prst="rect">
            <a:avLst/>
          </a:prstGeom>
          <a:noFill/>
          <a:ln>
            <a:noFill/>
          </a:ln>
        </p:spPr>
        <p:txBody>
          <a:bodyPr spcFirstLastPara="1" wrap="square" lIns="94165" tIns="94165" rIns="94165" bIns="94165" anchor="t" anchorCtr="0">
            <a:noAutofit/>
          </a:bodyPr>
          <a:lstStyle/>
          <a:p>
            <a:pPr marL="0" indent="0"/>
            <a:endParaRPr dirty="0"/>
          </a:p>
        </p:txBody>
      </p:sp>
    </p:spTree>
    <p:extLst>
      <p:ext uri="{BB962C8B-B14F-4D97-AF65-F5344CB8AC3E}">
        <p14:creationId xmlns:p14="http://schemas.microsoft.com/office/powerpoint/2010/main" val="991815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26:notes"/>
          <p:cNvSpPr txBox="1">
            <a:spLocks noGrp="1"/>
          </p:cNvSpPr>
          <p:nvPr>
            <p:ph type="body" idx="1"/>
          </p:nvPr>
        </p:nvSpPr>
        <p:spPr>
          <a:xfrm>
            <a:off x="709930" y="4458018"/>
            <a:ext cx="5679440" cy="4223385"/>
          </a:xfrm>
          <a:prstGeom prst="rect">
            <a:avLst/>
          </a:prstGeom>
        </p:spPr>
        <p:txBody>
          <a:bodyPr spcFirstLastPara="1" wrap="square" lIns="94165" tIns="94165" rIns="94165" bIns="94165" anchor="t" anchorCtr="0">
            <a:noAutofit/>
          </a:bodyPr>
          <a:lstStyle/>
          <a:p>
            <a:pPr marL="0" indent="0"/>
            <a:r>
              <a:rPr lang="en-US" dirty="0"/>
              <a:t>2022: Rise Above Colorado Youth Survey: 76% have not used, 24% have used</a:t>
            </a:r>
          </a:p>
          <a:p>
            <a:pPr marL="0" indent="0"/>
            <a:r>
              <a:rPr lang="en-US" dirty="0"/>
              <a:t>2021 HKCS: approx. 75% have not used, 24.7% have used</a:t>
            </a:r>
            <a:endParaRPr dirty="0"/>
          </a:p>
        </p:txBody>
      </p:sp>
      <p:sp>
        <p:nvSpPr>
          <p:cNvPr id="519" name="Google Shape;519;p26: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4660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26:notes"/>
          <p:cNvSpPr txBox="1">
            <a:spLocks noGrp="1"/>
          </p:cNvSpPr>
          <p:nvPr>
            <p:ph type="body" idx="1"/>
          </p:nvPr>
        </p:nvSpPr>
        <p:spPr>
          <a:xfrm>
            <a:off x="709930" y="4458018"/>
            <a:ext cx="5679440" cy="4223385"/>
          </a:xfrm>
          <a:prstGeom prst="rect">
            <a:avLst/>
          </a:prstGeom>
        </p:spPr>
        <p:txBody>
          <a:bodyPr spcFirstLastPara="1" wrap="square" lIns="94165" tIns="94165" rIns="94165" bIns="94165" anchor="t" anchorCtr="0">
            <a:noAutofit/>
          </a:bodyPr>
          <a:lstStyle/>
          <a:p>
            <a:pPr marL="0" indent="0"/>
            <a:r>
              <a:rPr lang="en-US" dirty="0"/>
              <a:t>2022: Rise Above Colorado Youth Survey: 83% (have not used)</a:t>
            </a:r>
          </a:p>
          <a:p>
            <a:pPr marL="0" indent="0"/>
            <a:r>
              <a:rPr lang="en-US" dirty="0"/>
              <a:t>2021 HKCS: 13.3% have used, which means approx. 87% (have not used)</a:t>
            </a:r>
          </a:p>
        </p:txBody>
      </p:sp>
      <p:sp>
        <p:nvSpPr>
          <p:cNvPr id="519" name="Google Shape;519;p26: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1738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6638" indent="-346638">
              <a:lnSpc>
                <a:spcPct val="107000"/>
              </a:lnSpc>
              <a:buFont typeface="Wingdings" panose="05000000000000000000" pitchFamily="2" charset="2"/>
              <a:buChar char=""/>
            </a:pPr>
            <a:r>
              <a:rPr lang="en-US" dirty="0"/>
              <a:t>Teens Lie: </a:t>
            </a:r>
            <a:r>
              <a:rPr lang="en-US" dirty="0">
                <a:latin typeface="Calibri" panose="020F0502020204030204" pitchFamily="34" charset="0"/>
                <a:ea typeface="Calibri" panose="020F0502020204030204" pitchFamily="34" charset="0"/>
                <a:cs typeface="Times New Roman" panose="02020603050405020304" pitchFamily="18" charset="0"/>
              </a:rPr>
              <a:t>Anonymous, so there isn’t an incentive to lie, administered remotely, which is a proven technique to ensure responses are more accurate. Having a large sample size also helps with accuracy, and ensures the results are representative of the state and local regions. </a:t>
            </a:r>
          </a:p>
          <a:p>
            <a:pPr marL="346638" indent="-346638" defTabSz="924367">
              <a:lnSpc>
                <a:spcPct val="107000"/>
              </a:lnSpc>
              <a:buFont typeface="Wingdings" panose="05000000000000000000" pitchFamily="2" charset="2"/>
              <a:buChar char=""/>
              <a:defRPr/>
            </a:pPr>
            <a:r>
              <a:rPr lang="en-US" dirty="0">
                <a:latin typeface="Calibri" panose="020F0502020204030204" pitchFamily="34" charset="0"/>
                <a:ea typeface="Calibri" panose="020F0502020204030204" pitchFamily="34" charset="0"/>
                <a:cs typeface="Times New Roman" panose="02020603050405020304" pitchFamily="18" charset="0"/>
              </a:rPr>
              <a:t>Two things can be true at once/the same time: </a:t>
            </a:r>
            <a:r>
              <a:rPr lang="en-US" sz="1800" dirty="0">
                <a:latin typeface="Calibri" panose="020F0502020204030204" pitchFamily="34" charset="0"/>
                <a:ea typeface="Calibri" panose="020F0502020204030204" pitchFamily="34" charset="0"/>
                <a:cs typeface="Times New Roman" panose="02020603050405020304" pitchFamily="18" charset="0"/>
              </a:rPr>
              <a:t>i</a:t>
            </a:r>
            <a:r>
              <a:rPr lang="en-US" sz="1800" dirty="0">
                <a:latin typeface="Calibri" panose="020F0502020204030204" pitchFamily="34" charset="0"/>
                <a:ea typeface="Times New Roman" panose="02020603050405020304" pitchFamily="18" charset="0"/>
              </a:rPr>
              <a:t>f you smoke pot, chances are pretty good that your friends do too, this study validates exactly that point, that people who use drugs are far more likely to hang out with people who also do drugs, and because of that, to them, it looks like most people are like them and their friend group, this is one of the main reasons for doing this study, to show teens that not everyone is like them.</a:t>
            </a:r>
          </a:p>
          <a:p>
            <a:pPr marL="346638" indent="-346638">
              <a:lnSpc>
                <a:spcPct val="105000"/>
              </a:lnSpc>
              <a:buFont typeface="Wingdings" panose="05000000000000000000" pitchFamily="2" charset="2"/>
              <a:buChar char=""/>
            </a:pPr>
            <a:r>
              <a:rPr lang="en-US" sz="1800" dirty="0">
                <a:latin typeface="Calibri" panose="020F0502020204030204" pitchFamily="34" charset="0"/>
                <a:ea typeface="Calibri" panose="020F0502020204030204" pitchFamily="34" charset="0"/>
              </a:rPr>
              <a:t>Propaganda: </a:t>
            </a:r>
            <a:r>
              <a:rPr lang="en-US" sz="1800" dirty="0">
                <a:latin typeface="Calibri" panose="020F0502020204030204" pitchFamily="34" charset="0"/>
                <a:ea typeface="Times New Roman" panose="02020603050405020304" pitchFamily="18" charset="0"/>
              </a:rPr>
              <a:t>Yes, we have an agenda by doing this research, but it’s not propaganda. This data is YOUR data, it’s not fake news. The information in this research is what Colorado’s youth told us. We didn’t make it up – it came from teens 13-17 years of age, all selected at random from across the state. And what is our agenda? Our agenda is to help youth lead healthy lives, one that allows them to grow up to become the kind of adults they want to become, making the kind of choices early in life that will let them achieve that future. That’s our agenda. Youth who use drugs often do so out of peer pressure or as a coping mechanism to things like stress. And sometimes, their drug use gets to a point where it begins to define who they are and what they do. We know that 90% of all addictions begin with use in the teen years. Our agenda is to empower teens to lead a healthy life, free of addiction. Full stop. </a:t>
            </a:r>
            <a:endParaRPr lang="en-US" sz="1800" dirty="0">
              <a:latin typeface="Calibri" panose="020F0502020204030204" pitchFamily="34" charset="0"/>
              <a:ea typeface="Calibri" panose="020F0502020204030204" pitchFamily="34" charset="0"/>
            </a:endParaRPr>
          </a:p>
          <a:p>
            <a:pPr marL="0" indent="0" defTabSz="924367">
              <a:lnSpc>
                <a:spcPct val="107000"/>
              </a:lnSpc>
              <a:defRPr/>
            </a:pPr>
            <a:endParaRPr lang="en-US" sz="1800" dirty="0">
              <a:latin typeface="Calibri" panose="020F0502020204030204" pitchFamily="34" charset="0"/>
              <a:ea typeface="Calibri" panose="020F0502020204030204" pitchFamily="34" charset="0"/>
            </a:endParaRPr>
          </a:p>
          <a:p>
            <a:pPr marL="346638" indent="-346638">
              <a:lnSpc>
                <a:spcPct val="107000"/>
              </a:lnSpc>
              <a:buFont typeface="Wingdings" panose="05000000000000000000" pitchFamily="2"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7684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7: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p7:notes"/>
          <p:cNvSpPr txBox="1">
            <a:spLocks noGrp="1"/>
          </p:cNvSpPr>
          <p:nvPr>
            <p:ph type="body" idx="1"/>
          </p:nvPr>
        </p:nvSpPr>
        <p:spPr>
          <a:xfrm>
            <a:off x="709930" y="4458018"/>
            <a:ext cx="5679440" cy="4223385"/>
          </a:xfrm>
          <a:prstGeom prst="rect">
            <a:avLst/>
          </a:prstGeom>
          <a:noFill/>
          <a:ln>
            <a:noFill/>
          </a:ln>
        </p:spPr>
        <p:txBody>
          <a:bodyPr spcFirstLastPara="1" wrap="square" lIns="94165" tIns="94165" rIns="94165" bIns="94165" anchor="t" anchorCtr="0">
            <a:noAutofit/>
          </a:bodyPr>
          <a:lstStyle/>
          <a:p>
            <a:pPr marL="0" indent="0"/>
            <a:endParaRPr dirty="0"/>
          </a:p>
        </p:txBody>
      </p:sp>
    </p:spTree>
    <p:extLst>
      <p:ext uri="{BB962C8B-B14F-4D97-AF65-F5344CB8AC3E}">
        <p14:creationId xmlns:p14="http://schemas.microsoft.com/office/powerpoint/2010/main" val="762904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4: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8" name="Google Shape;438;p14:notes"/>
          <p:cNvSpPr txBox="1">
            <a:spLocks noGrp="1"/>
          </p:cNvSpPr>
          <p:nvPr>
            <p:ph type="body" idx="1"/>
          </p:nvPr>
        </p:nvSpPr>
        <p:spPr>
          <a:xfrm>
            <a:off x="709930" y="4458018"/>
            <a:ext cx="5679440" cy="4223385"/>
          </a:xfrm>
          <a:prstGeom prst="rect">
            <a:avLst/>
          </a:prstGeom>
          <a:noFill/>
          <a:ln>
            <a:noFill/>
          </a:ln>
        </p:spPr>
        <p:txBody>
          <a:bodyPr spcFirstLastPara="1" wrap="square" lIns="94165" tIns="94165" rIns="94165" bIns="94165" anchor="t" anchorCtr="0">
            <a:noAutofit/>
          </a:bodyPr>
          <a:lstStyle/>
          <a:p>
            <a:pPr marL="0" indent="0"/>
            <a:endParaRPr dirty="0"/>
          </a:p>
        </p:txBody>
      </p:sp>
    </p:spTree>
    <p:extLst>
      <p:ext uri="{BB962C8B-B14F-4D97-AF65-F5344CB8AC3E}">
        <p14:creationId xmlns:p14="http://schemas.microsoft.com/office/powerpoint/2010/main" val="690067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3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Font typeface="Arial"/>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3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Arial"/>
              <a:buNone/>
              <a:defRPr sz="2800"/>
            </a:lvl1pPr>
            <a:lvl2pPr lvl="1" algn="ctr">
              <a:lnSpc>
                <a:spcPct val="100000"/>
              </a:lnSpc>
              <a:spcBef>
                <a:spcPts val="0"/>
              </a:spcBef>
              <a:spcAft>
                <a:spcPts val="0"/>
              </a:spcAft>
              <a:buSzPts val="2800"/>
              <a:buFont typeface="Arial"/>
              <a:buNone/>
              <a:defRPr sz="2800"/>
            </a:lvl2pPr>
            <a:lvl3pPr lvl="2" algn="ctr">
              <a:lnSpc>
                <a:spcPct val="100000"/>
              </a:lnSpc>
              <a:spcBef>
                <a:spcPts val="0"/>
              </a:spcBef>
              <a:spcAft>
                <a:spcPts val="0"/>
              </a:spcAft>
              <a:buSzPts val="2800"/>
              <a:buFont typeface="Arial"/>
              <a:buNone/>
              <a:defRPr sz="2800"/>
            </a:lvl3pPr>
            <a:lvl4pPr lvl="3" algn="ctr">
              <a:lnSpc>
                <a:spcPct val="100000"/>
              </a:lnSpc>
              <a:spcBef>
                <a:spcPts val="0"/>
              </a:spcBef>
              <a:spcAft>
                <a:spcPts val="0"/>
              </a:spcAft>
              <a:buSzPts val="2800"/>
              <a:buFont typeface="Arial"/>
              <a:buNone/>
              <a:defRPr sz="2800"/>
            </a:lvl4pPr>
            <a:lvl5pPr lvl="4" algn="ctr">
              <a:lnSpc>
                <a:spcPct val="100000"/>
              </a:lnSpc>
              <a:spcBef>
                <a:spcPts val="0"/>
              </a:spcBef>
              <a:spcAft>
                <a:spcPts val="0"/>
              </a:spcAft>
              <a:buSzPts val="2800"/>
              <a:buFont typeface="Arial"/>
              <a:buNone/>
              <a:defRPr sz="2800"/>
            </a:lvl5pPr>
            <a:lvl6pPr lvl="5" algn="ctr">
              <a:lnSpc>
                <a:spcPct val="100000"/>
              </a:lnSpc>
              <a:spcBef>
                <a:spcPts val="0"/>
              </a:spcBef>
              <a:spcAft>
                <a:spcPts val="0"/>
              </a:spcAft>
              <a:buSzPts val="2800"/>
              <a:buFont typeface="Arial"/>
              <a:buNone/>
              <a:defRPr sz="2800"/>
            </a:lvl6pPr>
            <a:lvl7pPr lvl="6" algn="ctr">
              <a:lnSpc>
                <a:spcPct val="100000"/>
              </a:lnSpc>
              <a:spcBef>
                <a:spcPts val="0"/>
              </a:spcBef>
              <a:spcAft>
                <a:spcPts val="0"/>
              </a:spcAft>
              <a:buSzPts val="2800"/>
              <a:buFont typeface="Arial"/>
              <a:buNone/>
              <a:defRPr sz="2800"/>
            </a:lvl7pPr>
            <a:lvl8pPr lvl="7" algn="ctr">
              <a:lnSpc>
                <a:spcPct val="100000"/>
              </a:lnSpc>
              <a:spcBef>
                <a:spcPts val="0"/>
              </a:spcBef>
              <a:spcAft>
                <a:spcPts val="0"/>
              </a:spcAft>
              <a:buSzPts val="2800"/>
              <a:buFont typeface="Arial"/>
              <a:buNone/>
              <a:defRPr sz="2800"/>
            </a:lvl8pPr>
            <a:lvl9pPr lvl="8" algn="ctr">
              <a:lnSpc>
                <a:spcPct val="100000"/>
              </a:lnSpc>
              <a:spcBef>
                <a:spcPts val="0"/>
              </a:spcBef>
              <a:spcAft>
                <a:spcPts val="0"/>
              </a:spcAft>
              <a:buSzPts val="2800"/>
              <a:buFont typeface="Arial"/>
              <a:buNone/>
              <a:defRPr sz="2800"/>
            </a:lvl9pPr>
          </a:lstStyle>
          <a:p>
            <a:endParaRPr/>
          </a:p>
        </p:txBody>
      </p:sp>
      <p:sp>
        <p:nvSpPr>
          <p:cNvPr id="12" name="Google Shape;12;p32"/>
          <p:cNvSpPr txBox="1">
            <a:spLocks noGrp="1"/>
          </p:cNvSpPr>
          <p:nvPr>
            <p:ph type="sldNum" idx="12"/>
          </p:nvPr>
        </p:nvSpPr>
        <p:spPr>
          <a:xfrm>
            <a:off x="8472458"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Arial"/>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Font typeface="Arial"/>
              <a:buNone/>
              <a:defRPr/>
            </a:lvl1pPr>
            <a:lvl2pPr marL="914400" lvl="1" indent="-228600" algn="l">
              <a:lnSpc>
                <a:spcPct val="115000"/>
              </a:lnSpc>
              <a:spcBef>
                <a:spcPts val="1600"/>
              </a:spcBef>
              <a:spcAft>
                <a:spcPts val="0"/>
              </a:spcAft>
              <a:buSzPts val="1400"/>
              <a:buFont typeface="Arial"/>
              <a:buNone/>
              <a:defRPr/>
            </a:lvl2pPr>
            <a:lvl3pPr marL="1371600" lvl="2" indent="-228600" algn="l">
              <a:lnSpc>
                <a:spcPct val="115000"/>
              </a:lnSpc>
              <a:spcBef>
                <a:spcPts val="1600"/>
              </a:spcBef>
              <a:spcAft>
                <a:spcPts val="0"/>
              </a:spcAft>
              <a:buSzPts val="1400"/>
              <a:buFont typeface="Arial"/>
              <a:buNone/>
              <a:defRPr/>
            </a:lvl3pPr>
            <a:lvl4pPr marL="1828800" lvl="3" indent="-228600" algn="l">
              <a:lnSpc>
                <a:spcPct val="115000"/>
              </a:lnSpc>
              <a:spcBef>
                <a:spcPts val="1600"/>
              </a:spcBef>
              <a:spcAft>
                <a:spcPts val="0"/>
              </a:spcAft>
              <a:buSzPts val="1400"/>
              <a:buFont typeface="Arial"/>
              <a:buNone/>
              <a:defRPr/>
            </a:lvl4pPr>
            <a:lvl5pPr marL="2286000" lvl="4" indent="-228600" algn="l">
              <a:lnSpc>
                <a:spcPct val="115000"/>
              </a:lnSpc>
              <a:spcBef>
                <a:spcPts val="1600"/>
              </a:spcBef>
              <a:spcAft>
                <a:spcPts val="0"/>
              </a:spcAft>
              <a:buSzPts val="1400"/>
              <a:buFont typeface="Arial"/>
              <a:buNone/>
              <a:defRPr/>
            </a:lvl5pPr>
            <a:lvl6pPr marL="2743200" lvl="5" indent="-228600" algn="l">
              <a:lnSpc>
                <a:spcPct val="115000"/>
              </a:lnSpc>
              <a:spcBef>
                <a:spcPts val="1600"/>
              </a:spcBef>
              <a:spcAft>
                <a:spcPts val="0"/>
              </a:spcAft>
              <a:buSzPts val="1400"/>
              <a:buFont typeface="Arial"/>
              <a:buNone/>
              <a:defRPr/>
            </a:lvl6pPr>
            <a:lvl7pPr marL="3200400" lvl="6" indent="-228600" algn="l">
              <a:lnSpc>
                <a:spcPct val="115000"/>
              </a:lnSpc>
              <a:spcBef>
                <a:spcPts val="1600"/>
              </a:spcBef>
              <a:spcAft>
                <a:spcPts val="0"/>
              </a:spcAft>
              <a:buSzPts val="1400"/>
              <a:buFont typeface="Arial"/>
              <a:buNone/>
              <a:defRPr/>
            </a:lvl7pPr>
            <a:lvl8pPr marL="3657600" lvl="7" indent="-228600" algn="l">
              <a:lnSpc>
                <a:spcPct val="115000"/>
              </a:lnSpc>
              <a:spcBef>
                <a:spcPts val="1600"/>
              </a:spcBef>
              <a:spcAft>
                <a:spcPts val="0"/>
              </a:spcAft>
              <a:buSzPts val="1400"/>
              <a:buFont typeface="Arial"/>
              <a:buNone/>
              <a:defRPr/>
            </a:lvl8pPr>
            <a:lvl9pPr marL="4114800" lvl="8" indent="-228600" algn="l">
              <a:lnSpc>
                <a:spcPct val="115000"/>
              </a:lnSpc>
              <a:spcBef>
                <a:spcPts val="1600"/>
              </a:spcBef>
              <a:spcAft>
                <a:spcPts val="1600"/>
              </a:spcAft>
              <a:buSzPts val="1400"/>
              <a:buFont typeface="Arial"/>
              <a:buNone/>
              <a:defRPr/>
            </a:lvl9pPr>
          </a:lstStyle>
          <a:p>
            <a:endParaRPr/>
          </a:p>
        </p:txBody>
      </p:sp>
      <p:sp>
        <p:nvSpPr>
          <p:cNvPr id="16" name="Google Shape;16;p33"/>
          <p:cNvSpPr txBox="1">
            <a:spLocks noGrp="1"/>
          </p:cNvSpPr>
          <p:nvPr>
            <p:ph type="sldNum" idx="12"/>
          </p:nvPr>
        </p:nvSpPr>
        <p:spPr>
          <a:xfrm>
            <a:off x="8472458"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7"/>
        <p:cNvGrpSpPr/>
        <p:nvPr/>
      </p:nvGrpSpPr>
      <p:grpSpPr>
        <a:xfrm>
          <a:off x="0" y="0"/>
          <a:ext cx="0" cy="0"/>
          <a:chOff x="0" y="0"/>
          <a:chExt cx="0" cy="0"/>
        </a:xfrm>
      </p:grpSpPr>
      <p:sp>
        <p:nvSpPr>
          <p:cNvPr id="18" name="Google Shape;18;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9" name="Google Shape;19;p3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a:lvl1pPr>
            <a:lvl2pPr marL="914400" lvl="1" indent="-228600" algn="l">
              <a:lnSpc>
                <a:spcPct val="115000"/>
              </a:lnSpc>
              <a:spcBef>
                <a:spcPts val="1600"/>
              </a:spcBef>
              <a:spcAft>
                <a:spcPts val="0"/>
              </a:spcAft>
              <a:buSzPts val="1800"/>
              <a:buNone/>
              <a:defRPr/>
            </a:lvl2pPr>
            <a:lvl3pPr marL="1371600" lvl="2" indent="-228600" algn="l">
              <a:lnSpc>
                <a:spcPct val="115000"/>
              </a:lnSpc>
              <a:spcBef>
                <a:spcPts val="1600"/>
              </a:spcBef>
              <a:spcAft>
                <a:spcPts val="0"/>
              </a:spcAft>
              <a:buSzPts val="1800"/>
              <a:buNone/>
              <a:defRPr/>
            </a:lvl3pPr>
            <a:lvl4pPr marL="1828800" lvl="3" indent="-228600" algn="l">
              <a:lnSpc>
                <a:spcPct val="115000"/>
              </a:lnSpc>
              <a:spcBef>
                <a:spcPts val="1600"/>
              </a:spcBef>
              <a:spcAft>
                <a:spcPts val="0"/>
              </a:spcAft>
              <a:buSzPts val="1800"/>
              <a:buNone/>
              <a:defRPr/>
            </a:lvl4pPr>
            <a:lvl5pPr marL="2286000" lvl="4" indent="-228600" algn="l">
              <a:lnSpc>
                <a:spcPct val="115000"/>
              </a:lnSpc>
              <a:spcBef>
                <a:spcPts val="1600"/>
              </a:spcBef>
              <a:spcAft>
                <a:spcPts val="0"/>
              </a:spcAft>
              <a:buSzPts val="1800"/>
              <a:buNone/>
              <a:defRPr/>
            </a:lvl5pPr>
            <a:lvl6pPr marL="2743200" lvl="5" indent="-228600" algn="l">
              <a:lnSpc>
                <a:spcPct val="115000"/>
              </a:lnSpc>
              <a:spcBef>
                <a:spcPts val="1600"/>
              </a:spcBef>
              <a:spcAft>
                <a:spcPts val="0"/>
              </a:spcAft>
              <a:buSzPts val="1800"/>
              <a:buNone/>
              <a:defRPr/>
            </a:lvl6pPr>
            <a:lvl7pPr marL="3200400" lvl="6" indent="-228600" algn="l">
              <a:lnSpc>
                <a:spcPct val="115000"/>
              </a:lnSpc>
              <a:spcBef>
                <a:spcPts val="1600"/>
              </a:spcBef>
              <a:spcAft>
                <a:spcPts val="0"/>
              </a:spcAft>
              <a:buSzPts val="1800"/>
              <a:buNone/>
              <a:defRPr/>
            </a:lvl7pPr>
            <a:lvl8pPr marL="3657600" lvl="7" indent="-228600" algn="l">
              <a:lnSpc>
                <a:spcPct val="115000"/>
              </a:lnSpc>
              <a:spcBef>
                <a:spcPts val="1600"/>
              </a:spcBef>
              <a:spcAft>
                <a:spcPts val="0"/>
              </a:spcAft>
              <a:buSzPts val="1800"/>
              <a:buNone/>
              <a:defRPr/>
            </a:lvl8pPr>
            <a:lvl9pPr marL="4114800" lvl="8" indent="-228600" algn="l">
              <a:lnSpc>
                <a:spcPct val="115000"/>
              </a:lnSpc>
              <a:spcBef>
                <a:spcPts val="1600"/>
              </a:spcBef>
              <a:spcAft>
                <a:spcPts val="1600"/>
              </a:spcAft>
              <a:buSzPts val="1800"/>
              <a:buNone/>
              <a:defRPr/>
            </a:lvl9pPr>
          </a:lstStyle>
          <a:p>
            <a:endParaRPr/>
          </a:p>
        </p:txBody>
      </p:sp>
      <p:sp>
        <p:nvSpPr>
          <p:cNvPr id="20" name="Google Shape;20;p36"/>
          <p:cNvSpPr txBox="1">
            <a:spLocks noGrp="1"/>
          </p:cNvSpPr>
          <p:nvPr>
            <p:ph type="dt" idx="10"/>
          </p:nvPr>
        </p:nvSpPr>
        <p:spPr>
          <a:xfrm>
            <a:off x="457202" y="4767264"/>
            <a:ext cx="2133599" cy="27384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 name="Google Shape;21;p36"/>
          <p:cNvSpPr txBox="1">
            <a:spLocks noGrp="1"/>
          </p:cNvSpPr>
          <p:nvPr>
            <p:ph type="ftr" idx="11"/>
          </p:nvPr>
        </p:nvSpPr>
        <p:spPr>
          <a:xfrm>
            <a:off x="3124200" y="4767264"/>
            <a:ext cx="2895600" cy="27384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Google Shape;22;p36"/>
          <p:cNvSpPr txBox="1">
            <a:spLocks noGrp="1"/>
          </p:cNvSpPr>
          <p:nvPr>
            <p:ph type="sldNum" idx="12"/>
          </p:nvPr>
        </p:nvSpPr>
        <p:spPr>
          <a:xfrm>
            <a:off x="6457950" y="4767263"/>
            <a:ext cx="2057400" cy="273844"/>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3"/>
        <p:cNvGrpSpPr/>
        <p:nvPr/>
      </p:nvGrpSpPr>
      <p:grpSpPr>
        <a:xfrm>
          <a:off x="0" y="0"/>
          <a:ext cx="0" cy="0"/>
          <a:chOff x="0" y="0"/>
          <a:chExt cx="0" cy="0"/>
        </a:xfrm>
      </p:grpSpPr>
      <p:sp>
        <p:nvSpPr>
          <p:cNvPr id="24" name="Google Shape;24;p41"/>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Font typeface="Arial"/>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25" name="Google Shape;25;p4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800"/>
              <a:buFont typeface="Arial"/>
              <a:buNone/>
              <a:defRPr/>
            </a:lvl1pPr>
            <a:lvl2pPr marL="914400" lvl="1" indent="-228600" algn="ctr">
              <a:lnSpc>
                <a:spcPct val="115000"/>
              </a:lnSpc>
              <a:spcBef>
                <a:spcPts val="1600"/>
              </a:spcBef>
              <a:spcAft>
                <a:spcPts val="0"/>
              </a:spcAft>
              <a:buSzPts val="1400"/>
              <a:buFont typeface="Arial"/>
              <a:buNone/>
              <a:defRPr/>
            </a:lvl2pPr>
            <a:lvl3pPr marL="1371600" lvl="2" indent="-228600" algn="ctr">
              <a:lnSpc>
                <a:spcPct val="115000"/>
              </a:lnSpc>
              <a:spcBef>
                <a:spcPts val="1600"/>
              </a:spcBef>
              <a:spcAft>
                <a:spcPts val="0"/>
              </a:spcAft>
              <a:buSzPts val="1400"/>
              <a:buFont typeface="Arial"/>
              <a:buNone/>
              <a:defRPr/>
            </a:lvl3pPr>
            <a:lvl4pPr marL="1828800" lvl="3" indent="-228600" algn="ctr">
              <a:lnSpc>
                <a:spcPct val="115000"/>
              </a:lnSpc>
              <a:spcBef>
                <a:spcPts val="1600"/>
              </a:spcBef>
              <a:spcAft>
                <a:spcPts val="0"/>
              </a:spcAft>
              <a:buSzPts val="1400"/>
              <a:buFont typeface="Arial"/>
              <a:buNone/>
              <a:defRPr/>
            </a:lvl4pPr>
            <a:lvl5pPr marL="2286000" lvl="4" indent="-228600" algn="ctr">
              <a:lnSpc>
                <a:spcPct val="115000"/>
              </a:lnSpc>
              <a:spcBef>
                <a:spcPts val="1600"/>
              </a:spcBef>
              <a:spcAft>
                <a:spcPts val="0"/>
              </a:spcAft>
              <a:buSzPts val="1400"/>
              <a:buFont typeface="Arial"/>
              <a:buNone/>
              <a:defRPr/>
            </a:lvl5pPr>
            <a:lvl6pPr marL="2743200" lvl="5" indent="-228600" algn="ctr">
              <a:lnSpc>
                <a:spcPct val="115000"/>
              </a:lnSpc>
              <a:spcBef>
                <a:spcPts val="1600"/>
              </a:spcBef>
              <a:spcAft>
                <a:spcPts val="0"/>
              </a:spcAft>
              <a:buSzPts val="1400"/>
              <a:buFont typeface="Arial"/>
              <a:buNone/>
              <a:defRPr/>
            </a:lvl6pPr>
            <a:lvl7pPr marL="3200400" lvl="6" indent="-228600" algn="ctr">
              <a:lnSpc>
                <a:spcPct val="115000"/>
              </a:lnSpc>
              <a:spcBef>
                <a:spcPts val="1600"/>
              </a:spcBef>
              <a:spcAft>
                <a:spcPts val="0"/>
              </a:spcAft>
              <a:buSzPts val="1400"/>
              <a:buFont typeface="Arial"/>
              <a:buNone/>
              <a:defRPr/>
            </a:lvl7pPr>
            <a:lvl8pPr marL="3657600" lvl="7" indent="-228600" algn="ctr">
              <a:lnSpc>
                <a:spcPct val="115000"/>
              </a:lnSpc>
              <a:spcBef>
                <a:spcPts val="1600"/>
              </a:spcBef>
              <a:spcAft>
                <a:spcPts val="0"/>
              </a:spcAft>
              <a:buSzPts val="1400"/>
              <a:buFont typeface="Arial"/>
              <a:buNone/>
              <a:defRPr/>
            </a:lvl8pPr>
            <a:lvl9pPr marL="4114800" lvl="8" indent="-228600" algn="ctr">
              <a:lnSpc>
                <a:spcPct val="115000"/>
              </a:lnSpc>
              <a:spcBef>
                <a:spcPts val="1600"/>
              </a:spcBef>
              <a:spcAft>
                <a:spcPts val="1600"/>
              </a:spcAft>
              <a:buSzPts val="1400"/>
              <a:buFont typeface="Arial"/>
              <a:buNone/>
              <a:defRPr/>
            </a:lvl9pPr>
          </a:lstStyle>
          <a:p>
            <a:endParaRPr/>
          </a:p>
        </p:txBody>
      </p:sp>
      <p:sp>
        <p:nvSpPr>
          <p:cNvPr id="26" name="Google Shape;26;p41"/>
          <p:cNvSpPr txBox="1">
            <a:spLocks noGrp="1"/>
          </p:cNvSpPr>
          <p:nvPr>
            <p:ph type="sldNum" idx="12"/>
          </p:nvPr>
        </p:nvSpPr>
        <p:spPr>
          <a:xfrm>
            <a:off x="8472458"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3"/>
          <p:cNvSpPr txBox="1">
            <a:spLocks noGrp="1"/>
          </p:cNvSpPr>
          <p:nvPr>
            <p:ph type="sldNum" idx="12"/>
          </p:nvPr>
        </p:nvSpPr>
        <p:spPr>
          <a:xfrm>
            <a:off x="8472458"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sp>
        <p:nvSpPr>
          <p:cNvPr id="35" name="Google Shape;35;p4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Arial"/>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4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Font typeface="Arial"/>
              <a:buNone/>
              <a:defRPr sz="1200"/>
            </a:lvl1pPr>
            <a:lvl2pPr marL="914400" lvl="1" indent="-228600" algn="l">
              <a:lnSpc>
                <a:spcPct val="115000"/>
              </a:lnSpc>
              <a:spcBef>
                <a:spcPts val="1600"/>
              </a:spcBef>
              <a:spcAft>
                <a:spcPts val="0"/>
              </a:spcAft>
              <a:buSzPts val="1200"/>
              <a:buFont typeface="Arial"/>
              <a:buNone/>
              <a:defRPr sz="1200"/>
            </a:lvl2pPr>
            <a:lvl3pPr marL="1371600" lvl="2" indent="-228600" algn="l">
              <a:lnSpc>
                <a:spcPct val="115000"/>
              </a:lnSpc>
              <a:spcBef>
                <a:spcPts val="1600"/>
              </a:spcBef>
              <a:spcAft>
                <a:spcPts val="0"/>
              </a:spcAft>
              <a:buSzPts val="1200"/>
              <a:buFont typeface="Arial"/>
              <a:buNone/>
              <a:defRPr sz="1200"/>
            </a:lvl3pPr>
            <a:lvl4pPr marL="1828800" lvl="3" indent="-228600" algn="l">
              <a:lnSpc>
                <a:spcPct val="115000"/>
              </a:lnSpc>
              <a:spcBef>
                <a:spcPts val="1600"/>
              </a:spcBef>
              <a:spcAft>
                <a:spcPts val="0"/>
              </a:spcAft>
              <a:buSzPts val="1200"/>
              <a:buFont typeface="Arial"/>
              <a:buNone/>
              <a:defRPr sz="1200"/>
            </a:lvl4pPr>
            <a:lvl5pPr marL="2286000" lvl="4" indent="-228600" algn="l">
              <a:lnSpc>
                <a:spcPct val="115000"/>
              </a:lnSpc>
              <a:spcBef>
                <a:spcPts val="1600"/>
              </a:spcBef>
              <a:spcAft>
                <a:spcPts val="0"/>
              </a:spcAft>
              <a:buSzPts val="1200"/>
              <a:buFont typeface="Arial"/>
              <a:buNone/>
              <a:defRPr sz="1200"/>
            </a:lvl5pPr>
            <a:lvl6pPr marL="2743200" lvl="5" indent="-228600" algn="l">
              <a:lnSpc>
                <a:spcPct val="115000"/>
              </a:lnSpc>
              <a:spcBef>
                <a:spcPts val="1600"/>
              </a:spcBef>
              <a:spcAft>
                <a:spcPts val="0"/>
              </a:spcAft>
              <a:buSzPts val="1200"/>
              <a:buFont typeface="Arial"/>
              <a:buNone/>
              <a:defRPr sz="1200"/>
            </a:lvl6pPr>
            <a:lvl7pPr marL="3200400" lvl="6" indent="-228600" algn="l">
              <a:lnSpc>
                <a:spcPct val="115000"/>
              </a:lnSpc>
              <a:spcBef>
                <a:spcPts val="1600"/>
              </a:spcBef>
              <a:spcAft>
                <a:spcPts val="0"/>
              </a:spcAft>
              <a:buSzPts val="1200"/>
              <a:buFont typeface="Arial"/>
              <a:buNone/>
              <a:defRPr sz="1200"/>
            </a:lvl7pPr>
            <a:lvl8pPr marL="3657600" lvl="7" indent="-228600" algn="l">
              <a:lnSpc>
                <a:spcPct val="115000"/>
              </a:lnSpc>
              <a:spcBef>
                <a:spcPts val="1600"/>
              </a:spcBef>
              <a:spcAft>
                <a:spcPts val="0"/>
              </a:spcAft>
              <a:buSzPts val="1200"/>
              <a:buFont typeface="Arial"/>
              <a:buNone/>
              <a:defRPr sz="1200"/>
            </a:lvl8pPr>
            <a:lvl9pPr marL="4114800" lvl="8" indent="-228600" algn="l">
              <a:lnSpc>
                <a:spcPct val="115000"/>
              </a:lnSpc>
              <a:spcBef>
                <a:spcPts val="1600"/>
              </a:spcBef>
              <a:spcAft>
                <a:spcPts val="1600"/>
              </a:spcAft>
              <a:buSzPts val="1200"/>
              <a:buFont typeface="Arial"/>
              <a:buNone/>
              <a:defRPr sz="1200"/>
            </a:lvl9pPr>
          </a:lstStyle>
          <a:p>
            <a:endParaRPr/>
          </a:p>
        </p:txBody>
      </p:sp>
      <p:sp>
        <p:nvSpPr>
          <p:cNvPr id="37" name="Google Shape;37;p45"/>
          <p:cNvSpPr txBox="1">
            <a:spLocks noGrp="1"/>
          </p:cNvSpPr>
          <p:nvPr>
            <p:ph type="sldNum" idx="12"/>
          </p:nvPr>
        </p:nvSpPr>
        <p:spPr>
          <a:xfrm>
            <a:off x="8472458"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4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Font typeface="Arial"/>
              <a:buNone/>
              <a:defRPr/>
            </a:lvl1pPr>
            <a:lvl2pPr marL="914400" lvl="1" indent="-228600" algn="l">
              <a:lnSpc>
                <a:spcPct val="115000"/>
              </a:lnSpc>
              <a:spcBef>
                <a:spcPts val="0"/>
              </a:spcBef>
              <a:spcAft>
                <a:spcPts val="0"/>
              </a:spcAft>
              <a:buSzPts val="1800"/>
              <a:buNone/>
              <a:defRPr/>
            </a:lvl2pPr>
            <a:lvl3pPr marL="1371600" lvl="2" indent="-228600" algn="l">
              <a:lnSpc>
                <a:spcPct val="115000"/>
              </a:lnSpc>
              <a:spcBef>
                <a:spcPts val="1600"/>
              </a:spcBef>
              <a:spcAft>
                <a:spcPts val="0"/>
              </a:spcAft>
              <a:buSzPts val="1800"/>
              <a:buNone/>
              <a:defRPr/>
            </a:lvl3pPr>
            <a:lvl4pPr marL="1828800" lvl="3" indent="-228600" algn="l">
              <a:lnSpc>
                <a:spcPct val="115000"/>
              </a:lnSpc>
              <a:spcBef>
                <a:spcPts val="1600"/>
              </a:spcBef>
              <a:spcAft>
                <a:spcPts val="0"/>
              </a:spcAft>
              <a:buSzPts val="1800"/>
              <a:buNone/>
              <a:defRPr/>
            </a:lvl4pPr>
            <a:lvl5pPr marL="2286000" lvl="4" indent="-228600" algn="l">
              <a:lnSpc>
                <a:spcPct val="115000"/>
              </a:lnSpc>
              <a:spcBef>
                <a:spcPts val="1600"/>
              </a:spcBef>
              <a:spcAft>
                <a:spcPts val="0"/>
              </a:spcAft>
              <a:buSzPts val="1800"/>
              <a:buNone/>
              <a:defRPr/>
            </a:lvl5pPr>
            <a:lvl6pPr marL="2743200" lvl="5" indent="-228600" algn="l">
              <a:lnSpc>
                <a:spcPct val="115000"/>
              </a:lnSpc>
              <a:spcBef>
                <a:spcPts val="1600"/>
              </a:spcBef>
              <a:spcAft>
                <a:spcPts val="0"/>
              </a:spcAft>
              <a:buSzPts val="1800"/>
              <a:buNone/>
              <a:defRPr/>
            </a:lvl6pPr>
            <a:lvl7pPr marL="3200400" lvl="6" indent="-228600" algn="l">
              <a:lnSpc>
                <a:spcPct val="115000"/>
              </a:lnSpc>
              <a:spcBef>
                <a:spcPts val="1600"/>
              </a:spcBef>
              <a:spcAft>
                <a:spcPts val="0"/>
              </a:spcAft>
              <a:buSzPts val="1800"/>
              <a:buNone/>
              <a:defRPr/>
            </a:lvl7pPr>
            <a:lvl8pPr marL="3657600" lvl="7" indent="-228600" algn="l">
              <a:lnSpc>
                <a:spcPct val="115000"/>
              </a:lnSpc>
              <a:spcBef>
                <a:spcPts val="1600"/>
              </a:spcBef>
              <a:spcAft>
                <a:spcPts val="0"/>
              </a:spcAft>
              <a:buSzPts val="1800"/>
              <a:buNone/>
              <a:defRPr/>
            </a:lvl8pPr>
            <a:lvl9pPr marL="4114800" lvl="8" indent="-228600" algn="l">
              <a:lnSpc>
                <a:spcPct val="115000"/>
              </a:lnSpc>
              <a:spcBef>
                <a:spcPts val="1600"/>
              </a:spcBef>
              <a:spcAft>
                <a:spcPts val="1600"/>
              </a:spcAft>
              <a:buSzPts val="1800"/>
              <a:buNone/>
              <a:defRPr/>
            </a:lvl9pPr>
          </a:lstStyle>
          <a:p>
            <a:endParaRPr/>
          </a:p>
        </p:txBody>
      </p:sp>
      <p:sp>
        <p:nvSpPr>
          <p:cNvPr id="40" name="Google Shape;40;p46"/>
          <p:cNvSpPr txBox="1">
            <a:spLocks noGrp="1"/>
          </p:cNvSpPr>
          <p:nvPr>
            <p:ph type="sldNum" idx="12"/>
          </p:nvPr>
        </p:nvSpPr>
        <p:spPr>
          <a:xfrm>
            <a:off x="8472458"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1"/>
        <p:cNvGrpSpPr/>
        <p:nvPr/>
      </p:nvGrpSpPr>
      <p:grpSpPr>
        <a:xfrm>
          <a:off x="0" y="0"/>
          <a:ext cx="0" cy="0"/>
          <a:chOff x="0" y="0"/>
          <a:chExt cx="0" cy="0"/>
        </a:xfrm>
      </p:grpSpPr>
      <p:sp>
        <p:nvSpPr>
          <p:cNvPr id="42" name="Google Shape;42;p47"/>
          <p:cNvSpPr txBox="1">
            <a:spLocks noGrp="1"/>
          </p:cNvSpPr>
          <p:nvPr>
            <p:ph type="title"/>
          </p:nvPr>
        </p:nvSpPr>
        <p:spPr>
          <a:xfrm>
            <a:off x="0" y="0"/>
            <a:ext cx="8229600" cy="5985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43" name="Google Shape;43;p47"/>
          <p:cNvSpPr txBox="1">
            <a:spLocks noGrp="1"/>
          </p:cNvSpPr>
          <p:nvPr>
            <p:ph type="sldNum" idx="12"/>
          </p:nvPr>
        </p:nvSpPr>
        <p:spPr>
          <a:xfrm>
            <a:off x="8578735" y="4869656"/>
            <a:ext cx="565200" cy="273900"/>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Clr>
                <a:schemeClr val="dk1"/>
              </a:buClr>
              <a:buSzPts val="275"/>
              <a:buFont typeface="Arial Narrow"/>
              <a:buNone/>
              <a:defRPr sz="1100">
                <a:solidFill>
                  <a:schemeClr val="dk1"/>
                </a:solidFill>
                <a:latin typeface="Arial Narrow"/>
                <a:ea typeface="Arial Narrow"/>
                <a:cs typeface="Arial Narrow"/>
                <a:sym typeface="Arial Narrow"/>
              </a:defRPr>
            </a:lvl1pPr>
            <a:lvl2pPr marL="0" lvl="1" indent="0" algn="r">
              <a:lnSpc>
                <a:spcPct val="100000"/>
              </a:lnSpc>
              <a:spcBef>
                <a:spcPts val="0"/>
              </a:spcBef>
              <a:spcAft>
                <a:spcPts val="0"/>
              </a:spcAft>
              <a:buClr>
                <a:schemeClr val="dk1"/>
              </a:buClr>
              <a:buSzPts val="275"/>
              <a:buFont typeface="Arial Narrow"/>
              <a:buNone/>
              <a:defRPr sz="1100">
                <a:solidFill>
                  <a:schemeClr val="dk1"/>
                </a:solidFill>
                <a:latin typeface="Arial Narrow"/>
                <a:ea typeface="Arial Narrow"/>
                <a:cs typeface="Arial Narrow"/>
                <a:sym typeface="Arial Narrow"/>
              </a:defRPr>
            </a:lvl2pPr>
            <a:lvl3pPr marL="0" lvl="2" indent="0" algn="r">
              <a:lnSpc>
                <a:spcPct val="100000"/>
              </a:lnSpc>
              <a:spcBef>
                <a:spcPts val="0"/>
              </a:spcBef>
              <a:spcAft>
                <a:spcPts val="0"/>
              </a:spcAft>
              <a:buClr>
                <a:schemeClr val="dk1"/>
              </a:buClr>
              <a:buSzPts val="275"/>
              <a:buFont typeface="Arial Narrow"/>
              <a:buNone/>
              <a:defRPr sz="1100">
                <a:solidFill>
                  <a:schemeClr val="dk1"/>
                </a:solidFill>
                <a:latin typeface="Arial Narrow"/>
                <a:ea typeface="Arial Narrow"/>
                <a:cs typeface="Arial Narrow"/>
                <a:sym typeface="Arial Narrow"/>
              </a:defRPr>
            </a:lvl3pPr>
            <a:lvl4pPr marL="0" lvl="3" indent="0" algn="r">
              <a:lnSpc>
                <a:spcPct val="100000"/>
              </a:lnSpc>
              <a:spcBef>
                <a:spcPts val="0"/>
              </a:spcBef>
              <a:spcAft>
                <a:spcPts val="0"/>
              </a:spcAft>
              <a:buClr>
                <a:schemeClr val="dk1"/>
              </a:buClr>
              <a:buSzPts val="275"/>
              <a:buFont typeface="Arial Narrow"/>
              <a:buNone/>
              <a:defRPr sz="1100">
                <a:solidFill>
                  <a:schemeClr val="dk1"/>
                </a:solidFill>
                <a:latin typeface="Arial Narrow"/>
                <a:ea typeface="Arial Narrow"/>
                <a:cs typeface="Arial Narrow"/>
                <a:sym typeface="Arial Narrow"/>
              </a:defRPr>
            </a:lvl4pPr>
            <a:lvl5pPr marL="0" lvl="4" indent="0" algn="r">
              <a:lnSpc>
                <a:spcPct val="100000"/>
              </a:lnSpc>
              <a:spcBef>
                <a:spcPts val="0"/>
              </a:spcBef>
              <a:spcAft>
                <a:spcPts val="0"/>
              </a:spcAft>
              <a:buClr>
                <a:schemeClr val="dk1"/>
              </a:buClr>
              <a:buSzPts val="275"/>
              <a:buFont typeface="Arial Narrow"/>
              <a:buNone/>
              <a:defRPr sz="1100">
                <a:solidFill>
                  <a:schemeClr val="dk1"/>
                </a:solidFill>
                <a:latin typeface="Arial Narrow"/>
                <a:ea typeface="Arial Narrow"/>
                <a:cs typeface="Arial Narrow"/>
                <a:sym typeface="Arial Narrow"/>
              </a:defRPr>
            </a:lvl5pPr>
            <a:lvl6pPr marL="0" lvl="5" indent="0" algn="r">
              <a:lnSpc>
                <a:spcPct val="100000"/>
              </a:lnSpc>
              <a:spcBef>
                <a:spcPts val="0"/>
              </a:spcBef>
              <a:spcAft>
                <a:spcPts val="0"/>
              </a:spcAft>
              <a:buClr>
                <a:schemeClr val="dk1"/>
              </a:buClr>
              <a:buSzPts val="275"/>
              <a:buFont typeface="Arial Narrow"/>
              <a:buNone/>
              <a:defRPr sz="1100">
                <a:solidFill>
                  <a:schemeClr val="dk1"/>
                </a:solidFill>
                <a:latin typeface="Arial Narrow"/>
                <a:ea typeface="Arial Narrow"/>
                <a:cs typeface="Arial Narrow"/>
                <a:sym typeface="Arial Narrow"/>
              </a:defRPr>
            </a:lvl6pPr>
            <a:lvl7pPr marL="0" lvl="6" indent="0" algn="r">
              <a:lnSpc>
                <a:spcPct val="100000"/>
              </a:lnSpc>
              <a:spcBef>
                <a:spcPts val="0"/>
              </a:spcBef>
              <a:spcAft>
                <a:spcPts val="0"/>
              </a:spcAft>
              <a:buClr>
                <a:schemeClr val="dk1"/>
              </a:buClr>
              <a:buSzPts val="275"/>
              <a:buFont typeface="Arial Narrow"/>
              <a:buNone/>
              <a:defRPr sz="1100">
                <a:solidFill>
                  <a:schemeClr val="dk1"/>
                </a:solidFill>
                <a:latin typeface="Arial Narrow"/>
                <a:ea typeface="Arial Narrow"/>
                <a:cs typeface="Arial Narrow"/>
                <a:sym typeface="Arial Narrow"/>
              </a:defRPr>
            </a:lvl7pPr>
            <a:lvl8pPr marL="0" lvl="7" indent="0" algn="r">
              <a:lnSpc>
                <a:spcPct val="100000"/>
              </a:lnSpc>
              <a:spcBef>
                <a:spcPts val="0"/>
              </a:spcBef>
              <a:spcAft>
                <a:spcPts val="0"/>
              </a:spcAft>
              <a:buClr>
                <a:schemeClr val="dk1"/>
              </a:buClr>
              <a:buSzPts val="275"/>
              <a:buFont typeface="Arial Narrow"/>
              <a:buNone/>
              <a:defRPr sz="1100">
                <a:solidFill>
                  <a:schemeClr val="dk1"/>
                </a:solidFill>
                <a:latin typeface="Arial Narrow"/>
                <a:ea typeface="Arial Narrow"/>
                <a:cs typeface="Arial Narrow"/>
                <a:sym typeface="Arial Narrow"/>
              </a:defRPr>
            </a:lvl8pPr>
            <a:lvl9pPr marL="0" lvl="8" indent="0" algn="r">
              <a:lnSpc>
                <a:spcPct val="100000"/>
              </a:lnSpc>
              <a:spcBef>
                <a:spcPts val="0"/>
              </a:spcBef>
              <a:spcAft>
                <a:spcPts val="0"/>
              </a:spcAft>
              <a:buClr>
                <a:schemeClr val="dk1"/>
              </a:buClr>
              <a:buSzPts val="275"/>
              <a:buFont typeface="Arial Narrow"/>
              <a:buNone/>
              <a:defRPr sz="1100">
                <a:solidFill>
                  <a:schemeClr val="dk1"/>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pic>
        <p:nvPicPr>
          <p:cNvPr id="44" name="Google Shape;44;p47"/>
          <p:cNvPicPr preferRelativeResize="0"/>
          <p:nvPr/>
        </p:nvPicPr>
        <p:blipFill rotWithShape="1">
          <a:blip r:embed="rId2">
            <a:alphaModFix/>
          </a:blip>
          <a:srcRect/>
          <a:stretch/>
        </p:blipFill>
        <p:spPr>
          <a:xfrm>
            <a:off x="8491315" y="74014"/>
            <a:ext cx="536400" cy="450900"/>
          </a:xfrm>
          <a:prstGeom prst="rect">
            <a:avLst/>
          </a:prstGeom>
          <a:noFill/>
          <a:ln>
            <a:noFill/>
          </a:ln>
        </p:spPr>
      </p:pic>
      <p:sp>
        <p:nvSpPr>
          <p:cNvPr id="45" name="Google Shape;45;p47"/>
          <p:cNvSpPr/>
          <p:nvPr/>
        </p:nvSpPr>
        <p:spPr>
          <a:xfrm>
            <a:off x="0" y="592281"/>
            <a:ext cx="9144000" cy="34200"/>
          </a:xfrm>
          <a:prstGeom prst="rect">
            <a:avLst/>
          </a:prstGeom>
          <a:gradFill>
            <a:gsLst>
              <a:gs pos="0">
                <a:srgbClr val="E60000"/>
              </a:gs>
              <a:gs pos="30000">
                <a:srgbClr val="E60000"/>
              </a:gs>
              <a:gs pos="100000">
                <a:schemeClr val="lt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
        <p:cNvGrpSpPr/>
        <p:nvPr/>
      </p:nvGrpSpPr>
      <p:grpSpPr>
        <a:xfrm>
          <a:off x="0" y="0"/>
          <a:ext cx="0" cy="0"/>
          <a:chOff x="0" y="0"/>
          <a:chExt cx="0" cy="0"/>
        </a:xfrm>
      </p:grpSpPr>
      <p:sp>
        <p:nvSpPr>
          <p:cNvPr id="30" name="Google Shape;30;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Arial"/>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44"/>
          <p:cNvSpPr txBox="1">
            <a:spLocks noGrp="1"/>
          </p:cNvSpPr>
          <p:nvPr>
            <p:ph type="body" idx="1"/>
          </p:nvPr>
        </p:nvSpPr>
        <p:spPr>
          <a:xfrm>
            <a:off x="311701" y="1152475"/>
            <a:ext cx="3999900" cy="34164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400"/>
              <a:buFont typeface="Arial"/>
              <a:buNone/>
              <a:defRPr sz="1400"/>
            </a:lvl1pPr>
            <a:lvl2pPr marL="914400" lvl="1" indent="-228600" algn="l">
              <a:lnSpc>
                <a:spcPct val="115000"/>
              </a:lnSpc>
              <a:spcBef>
                <a:spcPts val="1600"/>
              </a:spcBef>
              <a:spcAft>
                <a:spcPts val="0"/>
              </a:spcAft>
              <a:buSzPts val="1200"/>
              <a:buFont typeface="Arial"/>
              <a:buNone/>
              <a:defRPr sz="1200"/>
            </a:lvl2pPr>
            <a:lvl3pPr marL="1371600" lvl="2" indent="-228600" algn="l">
              <a:lnSpc>
                <a:spcPct val="115000"/>
              </a:lnSpc>
              <a:spcBef>
                <a:spcPts val="1600"/>
              </a:spcBef>
              <a:spcAft>
                <a:spcPts val="0"/>
              </a:spcAft>
              <a:buSzPts val="1200"/>
              <a:buFont typeface="Arial"/>
              <a:buNone/>
              <a:defRPr sz="1200"/>
            </a:lvl3pPr>
            <a:lvl4pPr marL="1828800" lvl="3" indent="-228600" algn="l">
              <a:lnSpc>
                <a:spcPct val="115000"/>
              </a:lnSpc>
              <a:spcBef>
                <a:spcPts val="1600"/>
              </a:spcBef>
              <a:spcAft>
                <a:spcPts val="0"/>
              </a:spcAft>
              <a:buSzPts val="1200"/>
              <a:buFont typeface="Arial"/>
              <a:buNone/>
              <a:defRPr sz="1200"/>
            </a:lvl4pPr>
            <a:lvl5pPr marL="2286000" lvl="4" indent="-228600" algn="l">
              <a:lnSpc>
                <a:spcPct val="115000"/>
              </a:lnSpc>
              <a:spcBef>
                <a:spcPts val="1600"/>
              </a:spcBef>
              <a:spcAft>
                <a:spcPts val="0"/>
              </a:spcAft>
              <a:buSzPts val="1200"/>
              <a:buFont typeface="Arial"/>
              <a:buNone/>
              <a:defRPr sz="1200"/>
            </a:lvl5pPr>
            <a:lvl6pPr marL="2743200" lvl="5" indent="-228600" algn="l">
              <a:lnSpc>
                <a:spcPct val="115000"/>
              </a:lnSpc>
              <a:spcBef>
                <a:spcPts val="1600"/>
              </a:spcBef>
              <a:spcAft>
                <a:spcPts val="0"/>
              </a:spcAft>
              <a:buSzPts val="1200"/>
              <a:buFont typeface="Arial"/>
              <a:buNone/>
              <a:defRPr sz="1200"/>
            </a:lvl6pPr>
            <a:lvl7pPr marL="3200400" lvl="6" indent="-228600" algn="l">
              <a:lnSpc>
                <a:spcPct val="115000"/>
              </a:lnSpc>
              <a:spcBef>
                <a:spcPts val="1600"/>
              </a:spcBef>
              <a:spcAft>
                <a:spcPts val="0"/>
              </a:spcAft>
              <a:buSzPts val="1200"/>
              <a:buFont typeface="Arial"/>
              <a:buNone/>
              <a:defRPr sz="1200"/>
            </a:lvl7pPr>
            <a:lvl8pPr marL="3657600" lvl="7" indent="-228600" algn="l">
              <a:lnSpc>
                <a:spcPct val="115000"/>
              </a:lnSpc>
              <a:spcBef>
                <a:spcPts val="1600"/>
              </a:spcBef>
              <a:spcAft>
                <a:spcPts val="0"/>
              </a:spcAft>
              <a:buSzPts val="1200"/>
              <a:buFont typeface="Arial"/>
              <a:buNone/>
              <a:defRPr sz="1200"/>
            </a:lvl8pPr>
            <a:lvl9pPr marL="4114800" lvl="8" indent="-228600" algn="l">
              <a:lnSpc>
                <a:spcPct val="115000"/>
              </a:lnSpc>
              <a:spcBef>
                <a:spcPts val="1600"/>
              </a:spcBef>
              <a:spcAft>
                <a:spcPts val="1600"/>
              </a:spcAft>
              <a:buSzPts val="1200"/>
              <a:buFont typeface="Arial"/>
              <a:buNone/>
              <a:defRPr sz="1200"/>
            </a:lvl9pPr>
          </a:lstStyle>
          <a:p>
            <a:endParaRPr/>
          </a:p>
        </p:txBody>
      </p:sp>
      <p:sp>
        <p:nvSpPr>
          <p:cNvPr id="32" name="Google Shape;32;p44"/>
          <p:cNvSpPr txBox="1">
            <a:spLocks noGrp="1"/>
          </p:cNvSpPr>
          <p:nvPr>
            <p:ph type="body" idx="2"/>
          </p:nvPr>
        </p:nvSpPr>
        <p:spPr>
          <a:xfrm>
            <a:off x="4832401" y="1152475"/>
            <a:ext cx="3999900" cy="34164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400"/>
              <a:buFont typeface="Arial"/>
              <a:buNone/>
              <a:defRPr sz="1400"/>
            </a:lvl1pPr>
            <a:lvl2pPr marL="914400" lvl="1" indent="-228600" algn="l">
              <a:lnSpc>
                <a:spcPct val="115000"/>
              </a:lnSpc>
              <a:spcBef>
                <a:spcPts val="1600"/>
              </a:spcBef>
              <a:spcAft>
                <a:spcPts val="0"/>
              </a:spcAft>
              <a:buSzPts val="1200"/>
              <a:buFont typeface="Arial"/>
              <a:buNone/>
              <a:defRPr sz="1200"/>
            </a:lvl2pPr>
            <a:lvl3pPr marL="1371600" lvl="2" indent="-228600" algn="l">
              <a:lnSpc>
                <a:spcPct val="115000"/>
              </a:lnSpc>
              <a:spcBef>
                <a:spcPts val="1600"/>
              </a:spcBef>
              <a:spcAft>
                <a:spcPts val="0"/>
              </a:spcAft>
              <a:buSzPts val="1200"/>
              <a:buFont typeface="Arial"/>
              <a:buNone/>
              <a:defRPr sz="1200"/>
            </a:lvl3pPr>
            <a:lvl4pPr marL="1828800" lvl="3" indent="-228600" algn="l">
              <a:lnSpc>
                <a:spcPct val="115000"/>
              </a:lnSpc>
              <a:spcBef>
                <a:spcPts val="1600"/>
              </a:spcBef>
              <a:spcAft>
                <a:spcPts val="0"/>
              </a:spcAft>
              <a:buSzPts val="1200"/>
              <a:buFont typeface="Arial"/>
              <a:buNone/>
              <a:defRPr sz="1200"/>
            </a:lvl4pPr>
            <a:lvl5pPr marL="2286000" lvl="4" indent="-228600" algn="l">
              <a:lnSpc>
                <a:spcPct val="115000"/>
              </a:lnSpc>
              <a:spcBef>
                <a:spcPts val="1600"/>
              </a:spcBef>
              <a:spcAft>
                <a:spcPts val="0"/>
              </a:spcAft>
              <a:buSzPts val="1200"/>
              <a:buFont typeface="Arial"/>
              <a:buNone/>
              <a:defRPr sz="1200"/>
            </a:lvl5pPr>
            <a:lvl6pPr marL="2743200" lvl="5" indent="-228600" algn="l">
              <a:lnSpc>
                <a:spcPct val="115000"/>
              </a:lnSpc>
              <a:spcBef>
                <a:spcPts val="1600"/>
              </a:spcBef>
              <a:spcAft>
                <a:spcPts val="0"/>
              </a:spcAft>
              <a:buSzPts val="1200"/>
              <a:buFont typeface="Arial"/>
              <a:buNone/>
              <a:defRPr sz="1200"/>
            </a:lvl6pPr>
            <a:lvl7pPr marL="3200400" lvl="6" indent="-228600" algn="l">
              <a:lnSpc>
                <a:spcPct val="115000"/>
              </a:lnSpc>
              <a:spcBef>
                <a:spcPts val="1600"/>
              </a:spcBef>
              <a:spcAft>
                <a:spcPts val="0"/>
              </a:spcAft>
              <a:buSzPts val="1200"/>
              <a:buFont typeface="Arial"/>
              <a:buNone/>
              <a:defRPr sz="1200"/>
            </a:lvl7pPr>
            <a:lvl8pPr marL="3657600" lvl="7" indent="-228600" algn="l">
              <a:lnSpc>
                <a:spcPct val="115000"/>
              </a:lnSpc>
              <a:spcBef>
                <a:spcPts val="1600"/>
              </a:spcBef>
              <a:spcAft>
                <a:spcPts val="0"/>
              </a:spcAft>
              <a:buSzPts val="1200"/>
              <a:buFont typeface="Arial"/>
              <a:buNone/>
              <a:defRPr sz="1200"/>
            </a:lvl8pPr>
            <a:lvl9pPr marL="4114800" lvl="8" indent="-228600" algn="l">
              <a:lnSpc>
                <a:spcPct val="115000"/>
              </a:lnSpc>
              <a:spcBef>
                <a:spcPts val="1600"/>
              </a:spcBef>
              <a:spcAft>
                <a:spcPts val="1600"/>
              </a:spcAft>
              <a:buSzPts val="1200"/>
              <a:buFont typeface="Arial"/>
              <a:buNone/>
              <a:defRPr sz="1200"/>
            </a:lvl9pPr>
          </a:lstStyle>
          <a:p>
            <a:endParaRPr/>
          </a:p>
        </p:txBody>
      </p:sp>
      <p:sp>
        <p:nvSpPr>
          <p:cNvPr id="33" name="Google Shape;33;p44"/>
          <p:cNvSpPr txBox="1">
            <a:spLocks noGrp="1"/>
          </p:cNvSpPr>
          <p:nvPr>
            <p:ph type="sldNum" idx="12"/>
          </p:nvPr>
        </p:nvSpPr>
        <p:spPr>
          <a:xfrm>
            <a:off x="8472458"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62088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800"/>
              <a:buFont typeface="Arial"/>
              <a:buNone/>
              <a:defRPr sz="2800">
                <a:solidFill>
                  <a:schemeClr val="dk1"/>
                </a:solidFill>
              </a:defRPr>
            </a:lvl2pPr>
            <a:lvl3pPr lvl="2" rtl="0">
              <a:spcBef>
                <a:spcPts val="0"/>
              </a:spcBef>
              <a:spcAft>
                <a:spcPts val="0"/>
              </a:spcAft>
              <a:buClr>
                <a:schemeClr val="dk1"/>
              </a:buClr>
              <a:buSzPts val="2800"/>
              <a:buFont typeface="Arial"/>
              <a:buNone/>
              <a:defRPr sz="2800">
                <a:solidFill>
                  <a:schemeClr val="dk1"/>
                </a:solidFill>
              </a:defRPr>
            </a:lvl3pPr>
            <a:lvl4pPr lvl="3" rtl="0">
              <a:spcBef>
                <a:spcPts val="0"/>
              </a:spcBef>
              <a:spcAft>
                <a:spcPts val="0"/>
              </a:spcAft>
              <a:buClr>
                <a:schemeClr val="dk1"/>
              </a:buClr>
              <a:buSzPts val="2800"/>
              <a:buFont typeface="Arial"/>
              <a:buNone/>
              <a:defRPr sz="2800">
                <a:solidFill>
                  <a:schemeClr val="dk1"/>
                </a:solidFill>
              </a:defRPr>
            </a:lvl4pPr>
            <a:lvl5pPr lvl="4" rtl="0">
              <a:spcBef>
                <a:spcPts val="0"/>
              </a:spcBef>
              <a:spcAft>
                <a:spcPts val="0"/>
              </a:spcAft>
              <a:buClr>
                <a:schemeClr val="dk1"/>
              </a:buClr>
              <a:buSzPts val="2800"/>
              <a:buFont typeface="Arial"/>
              <a:buNone/>
              <a:defRPr sz="2800">
                <a:solidFill>
                  <a:schemeClr val="dk1"/>
                </a:solidFill>
              </a:defRPr>
            </a:lvl5pPr>
            <a:lvl6pPr lvl="5" rtl="0">
              <a:spcBef>
                <a:spcPts val="0"/>
              </a:spcBef>
              <a:spcAft>
                <a:spcPts val="0"/>
              </a:spcAft>
              <a:buClr>
                <a:schemeClr val="dk1"/>
              </a:buClr>
              <a:buSzPts val="2800"/>
              <a:buFont typeface="Arial"/>
              <a:buNone/>
              <a:defRPr sz="2800">
                <a:solidFill>
                  <a:schemeClr val="dk1"/>
                </a:solidFill>
              </a:defRPr>
            </a:lvl6pPr>
            <a:lvl7pPr lvl="6" rtl="0">
              <a:spcBef>
                <a:spcPts val="0"/>
              </a:spcBef>
              <a:spcAft>
                <a:spcPts val="0"/>
              </a:spcAft>
              <a:buClr>
                <a:schemeClr val="dk1"/>
              </a:buClr>
              <a:buSzPts val="2800"/>
              <a:buFont typeface="Arial"/>
              <a:buNone/>
              <a:defRPr sz="2800">
                <a:solidFill>
                  <a:schemeClr val="dk1"/>
                </a:solidFill>
              </a:defRPr>
            </a:lvl7pPr>
            <a:lvl8pPr lvl="7" rtl="0">
              <a:spcBef>
                <a:spcPts val="0"/>
              </a:spcBef>
              <a:spcAft>
                <a:spcPts val="0"/>
              </a:spcAft>
              <a:buClr>
                <a:schemeClr val="dk1"/>
              </a:buClr>
              <a:buSzPts val="2800"/>
              <a:buFont typeface="Arial"/>
              <a:buNone/>
              <a:defRPr sz="2800">
                <a:solidFill>
                  <a:schemeClr val="dk1"/>
                </a:solidFill>
              </a:defRPr>
            </a:lvl8pPr>
            <a:lvl9pPr lvl="8" rtl="0">
              <a:spcBef>
                <a:spcPts val="0"/>
              </a:spcBef>
              <a:spcAft>
                <a:spcPts val="0"/>
              </a:spcAft>
              <a:buClr>
                <a:schemeClr val="dk1"/>
              </a:buClr>
              <a:buSzPts val="2800"/>
              <a:buFont typeface="Arial"/>
              <a:buNone/>
              <a:defRPr sz="2800">
                <a:solidFill>
                  <a:schemeClr val="dk1"/>
                </a:solidFill>
              </a:defRPr>
            </a:lvl9pPr>
          </a:lstStyle>
          <a:p>
            <a:endParaRPr/>
          </a:p>
        </p:txBody>
      </p:sp>
      <p:sp>
        <p:nvSpPr>
          <p:cNvPr id="7" name="Google Shape;7;p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dirty="0"/>
          </a:p>
        </p:txBody>
      </p:sp>
      <p:sp>
        <p:nvSpPr>
          <p:cNvPr id="8" name="Google Shape;8;p31"/>
          <p:cNvSpPr txBox="1">
            <a:spLocks noGrp="1"/>
          </p:cNvSpPr>
          <p:nvPr>
            <p:ph type="sldNum" idx="12"/>
          </p:nvPr>
        </p:nvSpPr>
        <p:spPr>
          <a:xfrm>
            <a:off x="8472458"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9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chart" Target="../charts/chart1.xml"/><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hyperlink" Target="http://www.iriseaboveco.org/"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1.jp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8" name="Google Shape;288;p1"/>
          <p:cNvPicPr preferRelativeResize="0"/>
          <p:nvPr/>
        </p:nvPicPr>
        <p:blipFill rotWithShape="1">
          <a:blip r:embed="rId3">
            <a:alphaModFix/>
          </a:blip>
          <a:srcRect l="18567" t="2190" r="40523"/>
          <a:stretch/>
        </p:blipFill>
        <p:spPr>
          <a:xfrm>
            <a:off x="6571488" y="0"/>
            <a:ext cx="2881250" cy="5143500"/>
          </a:xfrm>
          <a:prstGeom prst="rect">
            <a:avLst/>
          </a:prstGeom>
          <a:noFill/>
          <a:ln>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856" y="-1293115"/>
            <a:ext cx="7008627" cy="7008627"/>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6753"/>
          <a:stretch/>
        </p:blipFill>
        <p:spPr>
          <a:xfrm>
            <a:off x="7024055" y="1447315"/>
            <a:ext cx="1976115" cy="171983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14"/>
          <p:cNvSpPr txBox="1">
            <a:spLocks noGrp="1"/>
          </p:cNvSpPr>
          <p:nvPr>
            <p:ph type="body" idx="1"/>
          </p:nvPr>
        </p:nvSpPr>
        <p:spPr>
          <a:xfrm>
            <a:off x="-565032" y="102947"/>
            <a:ext cx="10274062" cy="33945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SzPts val="2800"/>
              <a:buFont typeface="Arial"/>
              <a:buNone/>
            </a:pPr>
            <a:r>
              <a:rPr lang="en-US"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Why do we need accurate perceptions?</a:t>
            </a:r>
            <a:endParaRPr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47" name="Google Shape;447;p14"/>
          <p:cNvPicPr preferRelativeResize="0"/>
          <p:nvPr/>
        </p:nvPicPr>
        <p:blipFill rotWithShape="1">
          <a:blip r:embed="rId3">
            <a:alphaModFix/>
          </a:blip>
          <a:srcRect b="23224"/>
          <a:stretch/>
        </p:blipFill>
        <p:spPr>
          <a:xfrm>
            <a:off x="1220637" y="967237"/>
            <a:ext cx="6702723" cy="3278038"/>
          </a:xfrm>
          <a:prstGeom prst="rect">
            <a:avLst/>
          </a:prstGeom>
          <a:noFill/>
          <a:ln>
            <a:noFill/>
          </a:ln>
        </p:spPr>
      </p:pic>
      <p:grpSp>
        <p:nvGrpSpPr>
          <p:cNvPr id="10" name="Group 9">
            <a:extLst>
              <a:ext uri="{FF2B5EF4-FFF2-40B4-BE49-F238E27FC236}">
                <a16:creationId xmlns:a16="http://schemas.microsoft.com/office/drawing/2014/main" id="{5A4D7545-A563-4253-8FD4-E605D7BD1382}"/>
              </a:ext>
            </a:extLst>
          </p:cNvPr>
          <p:cNvGrpSpPr/>
          <p:nvPr/>
        </p:nvGrpSpPr>
        <p:grpSpPr>
          <a:xfrm>
            <a:off x="0" y="4392000"/>
            <a:ext cx="9144000" cy="751500"/>
            <a:chOff x="0" y="4392000"/>
            <a:chExt cx="9144000" cy="751500"/>
          </a:xfrm>
        </p:grpSpPr>
        <p:sp>
          <p:nvSpPr>
            <p:cNvPr id="11" name="Rectangle 10">
              <a:extLst>
                <a:ext uri="{FF2B5EF4-FFF2-40B4-BE49-F238E27FC236}">
                  <a16:creationId xmlns:a16="http://schemas.microsoft.com/office/drawing/2014/main" id="{0A7E2C04-62C3-48AE-A86F-2A10B208C14F}"/>
                </a:ext>
              </a:extLst>
            </p:cNvPr>
            <p:cNvSpPr/>
            <p:nvPr/>
          </p:nvSpPr>
          <p:spPr>
            <a:xfrm>
              <a:off x="0" y="4392000"/>
              <a:ext cx="7992000" cy="751500"/>
            </a:xfrm>
            <a:prstGeom prst="rect">
              <a:avLst/>
            </a:prstGeom>
            <a:solidFill>
              <a:srgbClr val="007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37A932-C793-4F98-8D98-ADB4EA4392BB}"/>
                </a:ext>
              </a:extLst>
            </p:cNvPr>
            <p:cNvSpPr/>
            <p:nvPr/>
          </p:nvSpPr>
          <p:spPr>
            <a:xfrm>
              <a:off x="7992000" y="4392000"/>
              <a:ext cx="1152000" cy="751500"/>
            </a:xfrm>
            <a:prstGeom prst="rect">
              <a:avLst/>
            </a:prstGeom>
            <a:solidFill>
              <a:srgbClr val="871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drawing&#10;&#10;Description automatically generated">
              <a:extLst>
                <a:ext uri="{FF2B5EF4-FFF2-40B4-BE49-F238E27FC236}">
                  <a16:creationId xmlns:a16="http://schemas.microsoft.com/office/drawing/2014/main" id="{A5DCBB09-F715-4D98-848D-893A65C521DF}"/>
                </a:ext>
              </a:extLst>
            </p:cNvPr>
            <p:cNvPicPr>
              <a:picLocks noChangeAspect="1"/>
            </p:cNvPicPr>
            <p:nvPr/>
          </p:nvPicPr>
          <p:blipFill>
            <a:blip r:embed="rId4"/>
            <a:stretch>
              <a:fillRect/>
            </a:stretch>
          </p:blipFill>
          <p:spPr>
            <a:xfrm>
              <a:off x="8280575" y="4464384"/>
              <a:ext cx="574850" cy="576723"/>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92" name="Google Shape;392;p8"/>
          <p:cNvSpPr txBox="1">
            <a:spLocks noGrp="1"/>
          </p:cNvSpPr>
          <p:nvPr>
            <p:ph type="title"/>
          </p:nvPr>
        </p:nvSpPr>
        <p:spPr>
          <a:xfrm>
            <a:off x="0" y="158987"/>
            <a:ext cx="9143997" cy="2972139"/>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Font typeface="Arial"/>
              <a:buNone/>
            </a:pPr>
            <a:r>
              <a:rPr lang="en-US" sz="3400" dirty="0">
                <a:latin typeface="Open Sans" panose="020B0606030504020204" pitchFamily="34" charset="0"/>
                <a:ea typeface="Open Sans" panose="020B0606030504020204" pitchFamily="34" charset="0"/>
                <a:cs typeface="Open Sans" panose="020B0606030504020204" pitchFamily="34" charset="0"/>
              </a:rPr>
              <a:t>Where do our perceptions come from?</a:t>
            </a:r>
            <a:endParaRPr sz="3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93" name="Google Shape;393;p8"/>
          <p:cNvPicPr preferRelativeResize="0"/>
          <p:nvPr/>
        </p:nvPicPr>
        <p:blipFill rotWithShape="1">
          <a:blip r:embed="rId3">
            <a:alphaModFix/>
          </a:blip>
          <a:srcRect/>
          <a:stretch/>
        </p:blipFill>
        <p:spPr>
          <a:xfrm>
            <a:off x="1298649" y="1049050"/>
            <a:ext cx="6406013" cy="3342950"/>
          </a:xfrm>
          <a:prstGeom prst="rect">
            <a:avLst/>
          </a:prstGeom>
          <a:noFill/>
          <a:ln>
            <a:noFill/>
          </a:ln>
        </p:spPr>
      </p:pic>
      <p:grpSp>
        <p:nvGrpSpPr>
          <p:cNvPr id="7" name="Group 6">
            <a:extLst>
              <a:ext uri="{FF2B5EF4-FFF2-40B4-BE49-F238E27FC236}">
                <a16:creationId xmlns:a16="http://schemas.microsoft.com/office/drawing/2014/main" id="{2C760CCC-53A4-4D32-8A09-3C9F56515457}"/>
              </a:ext>
            </a:extLst>
          </p:cNvPr>
          <p:cNvGrpSpPr/>
          <p:nvPr/>
        </p:nvGrpSpPr>
        <p:grpSpPr>
          <a:xfrm>
            <a:off x="0" y="4392000"/>
            <a:ext cx="9144000" cy="751500"/>
            <a:chOff x="0" y="4392000"/>
            <a:chExt cx="9144000" cy="751500"/>
          </a:xfrm>
        </p:grpSpPr>
        <p:sp>
          <p:nvSpPr>
            <p:cNvPr id="8" name="Rectangle 7">
              <a:extLst>
                <a:ext uri="{FF2B5EF4-FFF2-40B4-BE49-F238E27FC236}">
                  <a16:creationId xmlns:a16="http://schemas.microsoft.com/office/drawing/2014/main" id="{A9D6DC6B-6ABD-44F0-A21C-0CF084CC0ABE}"/>
                </a:ext>
              </a:extLst>
            </p:cNvPr>
            <p:cNvSpPr/>
            <p:nvPr/>
          </p:nvSpPr>
          <p:spPr>
            <a:xfrm>
              <a:off x="0" y="4392000"/>
              <a:ext cx="7992000" cy="751500"/>
            </a:xfrm>
            <a:prstGeom prst="rect">
              <a:avLst/>
            </a:prstGeom>
            <a:solidFill>
              <a:srgbClr val="007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D5D91CF-9B0F-43D1-8052-1A8330C7AEBA}"/>
                </a:ext>
              </a:extLst>
            </p:cNvPr>
            <p:cNvSpPr/>
            <p:nvPr/>
          </p:nvSpPr>
          <p:spPr>
            <a:xfrm>
              <a:off x="7992000" y="4392000"/>
              <a:ext cx="1152000" cy="751500"/>
            </a:xfrm>
            <a:prstGeom prst="rect">
              <a:avLst/>
            </a:prstGeom>
            <a:solidFill>
              <a:srgbClr val="871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B909919F-DA72-44C4-9222-ADAB84C0993C}"/>
                </a:ext>
              </a:extLst>
            </p:cNvPr>
            <p:cNvPicPr>
              <a:picLocks noChangeAspect="1"/>
            </p:cNvPicPr>
            <p:nvPr/>
          </p:nvPicPr>
          <p:blipFill>
            <a:blip r:embed="rId4"/>
            <a:stretch>
              <a:fillRect/>
            </a:stretch>
          </p:blipFill>
          <p:spPr>
            <a:xfrm>
              <a:off x="8280575" y="4464384"/>
              <a:ext cx="574850" cy="576723"/>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13"/>
          <p:cNvSpPr txBox="1">
            <a:spLocks noGrp="1"/>
          </p:cNvSpPr>
          <p:nvPr>
            <p:ph type="title"/>
          </p:nvPr>
        </p:nvSpPr>
        <p:spPr>
          <a:xfrm>
            <a:off x="0" y="0"/>
            <a:ext cx="9144000" cy="85725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400"/>
              <a:buNone/>
            </a:pPr>
            <a:r>
              <a:rPr lang="en-US" sz="3000" dirty="0">
                <a:latin typeface="Open Sans" panose="020B0606030504020204" pitchFamily="34" charset="0"/>
                <a:ea typeface="Open Sans" panose="020B0606030504020204" pitchFamily="34" charset="0"/>
                <a:cs typeface="Open Sans" panose="020B0606030504020204" pitchFamily="34" charset="0"/>
              </a:rPr>
              <a:t>How does social media impact our perceptions?</a:t>
            </a:r>
            <a:endParaRPr sz="30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7" name="Group 6">
            <a:extLst>
              <a:ext uri="{FF2B5EF4-FFF2-40B4-BE49-F238E27FC236}">
                <a16:creationId xmlns:a16="http://schemas.microsoft.com/office/drawing/2014/main" id="{E1E5AE1D-3308-4F05-B9E4-6F7AFBEEA5CB}"/>
              </a:ext>
            </a:extLst>
          </p:cNvPr>
          <p:cNvGrpSpPr/>
          <p:nvPr/>
        </p:nvGrpSpPr>
        <p:grpSpPr>
          <a:xfrm>
            <a:off x="0" y="4435132"/>
            <a:ext cx="9144000" cy="751500"/>
            <a:chOff x="0" y="4392000"/>
            <a:chExt cx="9144000" cy="751500"/>
          </a:xfrm>
        </p:grpSpPr>
        <p:sp>
          <p:nvSpPr>
            <p:cNvPr id="8" name="Rectangle 7">
              <a:extLst>
                <a:ext uri="{FF2B5EF4-FFF2-40B4-BE49-F238E27FC236}">
                  <a16:creationId xmlns:a16="http://schemas.microsoft.com/office/drawing/2014/main" id="{62146C33-D277-493C-B0C5-5280574919E4}"/>
                </a:ext>
              </a:extLst>
            </p:cNvPr>
            <p:cNvSpPr/>
            <p:nvPr/>
          </p:nvSpPr>
          <p:spPr>
            <a:xfrm>
              <a:off x="0" y="4392000"/>
              <a:ext cx="7992000" cy="751500"/>
            </a:xfrm>
            <a:prstGeom prst="rect">
              <a:avLst/>
            </a:prstGeom>
            <a:solidFill>
              <a:srgbClr val="007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64F9528-F6EC-49A9-9595-D17AB2340862}"/>
                </a:ext>
              </a:extLst>
            </p:cNvPr>
            <p:cNvSpPr/>
            <p:nvPr/>
          </p:nvSpPr>
          <p:spPr>
            <a:xfrm>
              <a:off x="7992000" y="4392000"/>
              <a:ext cx="1152000" cy="751500"/>
            </a:xfrm>
            <a:prstGeom prst="rect">
              <a:avLst/>
            </a:prstGeom>
            <a:solidFill>
              <a:srgbClr val="871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BE5DA8B1-C53A-4DA8-A27E-353CDC9E9952}"/>
                </a:ext>
              </a:extLst>
            </p:cNvPr>
            <p:cNvPicPr>
              <a:picLocks noChangeAspect="1"/>
            </p:cNvPicPr>
            <p:nvPr/>
          </p:nvPicPr>
          <p:blipFill>
            <a:blip r:embed="rId3"/>
            <a:stretch>
              <a:fillRect/>
            </a:stretch>
          </p:blipFill>
          <p:spPr>
            <a:xfrm>
              <a:off x="8280575" y="4464384"/>
              <a:ext cx="574850" cy="576723"/>
            </a:xfrm>
            <a:prstGeom prst="rect">
              <a:avLst/>
            </a:prstGeom>
          </p:spPr>
        </p:pic>
      </p:grpSp>
      <p:pic>
        <p:nvPicPr>
          <p:cNvPr id="11" name="Picture 10" descr="A person covering his face with a sign&#10;&#10;Description automatically generated with medium confidence">
            <a:extLst>
              <a:ext uri="{FF2B5EF4-FFF2-40B4-BE49-F238E27FC236}">
                <a16:creationId xmlns:a16="http://schemas.microsoft.com/office/drawing/2014/main" id="{848C72FE-C1FA-0290-08B3-F9ECCAB9DD8A}"/>
              </a:ext>
            </a:extLst>
          </p:cNvPr>
          <p:cNvPicPr>
            <a:picLocks noChangeAspect="1"/>
          </p:cNvPicPr>
          <p:nvPr/>
        </p:nvPicPr>
        <p:blipFill>
          <a:blip r:embed="rId4"/>
          <a:stretch>
            <a:fillRect/>
          </a:stretch>
        </p:blipFill>
        <p:spPr>
          <a:xfrm>
            <a:off x="1483743" y="857250"/>
            <a:ext cx="6176514" cy="350505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Google Shape;331;p25">
            <a:extLst>
              <a:ext uri="{FF2B5EF4-FFF2-40B4-BE49-F238E27FC236}">
                <a16:creationId xmlns:a16="http://schemas.microsoft.com/office/drawing/2014/main" id="{A7A37E11-12BE-F9D3-E2C7-17401DECB2E5}"/>
              </a:ext>
            </a:extLst>
          </p:cNvPr>
          <p:cNvSpPr txBox="1">
            <a:spLocks/>
          </p:cNvSpPr>
          <p:nvPr/>
        </p:nvSpPr>
        <p:spPr>
          <a:xfrm>
            <a:off x="219692" y="2400746"/>
            <a:ext cx="3132564" cy="2468880"/>
          </a:xfrm>
          <a:prstGeom prst="rect">
            <a:avLst/>
          </a:prstGeom>
          <a:solidFill>
            <a:srgbClr val="87128E"/>
          </a:solidFill>
          <a:ln>
            <a:solidFill>
              <a:schemeClr val="tx1"/>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00000"/>
              </a:lnSpc>
              <a:spcAft>
                <a:spcPts val="0"/>
              </a:spcAft>
              <a:buSzPts val="6800"/>
              <a:buFont typeface="Arial"/>
              <a:buNone/>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tips to help us become healthier consumers of social media?</a:t>
            </a:r>
            <a:endPar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6128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63"/>
        <p:cNvGrpSpPr/>
        <p:nvPr/>
      </p:nvGrpSpPr>
      <p:grpSpPr>
        <a:xfrm>
          <a:off x="0" y="0"/>
          <a:ext cx="0" cy="0"/>
          <a:chOff x="0" y="0"/>
          <a:chExt cx="0" cy="0"/>
        </a:xfrm>
      </p:grpSpPr>
      <p:sp>
        <p:nvSpPr>
          <p:cNvPr id="464" name="Google Shape;464;p16"/>
          <p:cNvSpPr txBox="1">
            <a:spLocks noGrp="1"/>
          </p:cNvSpPr>
          <p:nvPr>
            <p:ph type="body" idx="1"/>
          </p:nvPr>
        </p:nvSpPr>
        <p:spPr>
          <a:xfrm>
            <a:off x="152761" y="-118946"/>
            <a:ext cx="5897244" cy="4584811"/>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6800"/>
              <a:buFont typeface="Arial"/>
              <a:buNone/>
            </a:pPr>
            <a:endParaRPr lang="en-US" dirty="0">
              <a:solidFill>
                <a:srgbClr val="000000"/>
              </a:solidFill>
            </a:endParaRPr>
          </a:p>
          <a:p>
            <a:pPr marL="0" lvl="0" indent="0" rtl="0">
              <a:lnSpc>
                <a:spcPct val="100000"/>
              </a:lnSpc>
              <a:spcAft>
                <a:spcPts val="0"/>
              </a:spcAft>
              <a:buSzPts val="6800"/>
              <a:buFont typeface="Arial"/>
              <a:buNone/>
            </a:pPr>
            <a:r>
              <a:rPr lang="en-US" sz="42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Step 1:	</a:t>
            </a:r>
          </a:p>
          <a:p>
            <a:pPr marL="0" lvl="0" indent="0" rtl="0">
              <a:lnSpc>
                <a:spcPct val="100000"/>
              </a:lnSpc>
              <a:spcAft>
                <a:spcPts val="0"/>
              </a:spcAft>
              <a:buSzPts val="6800"/>
              <a:buFont typeface="Arial"/>
              <a:buNone/>
            </a:pPr>
            <a:r>
              <a:rPr lang="en-US" sz="4200" b="1" u="sng"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OBSERVE</a:t>
            </a:r>
          </a:p>
          <a:p>
            <a:pPr marL="0" lvl="0" indent="0" rtl="0">
              <a:lnSpc>
                <a:spcPct val="100000"/>
              </a:lnSpc>
              <a:spcAft>
                <a:spcPts val="0"/>
              </a:spcAft>
              <a:buSzPts val="6800"/>
              <a:buFont typeface="Arial"/>
              <a:buNone/>
            </a:pPr>
            <a:r>
              <a:rPr lang="en-US" sz="42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Step 2:	</a:t>
            </a:r>
          </a:p>
          <a:p>
            <a:pPr marL="0" lvl="0" indent="0" rtl="0">
              <a:lnSpc>
                <a:spcPct val="100000"/>
              </a:lnSpc>
              <a:spcAft>
                <a:spcPts val="0"/>
              </a:spcAft>
              <a:buSzPts val="6800"/>
              <a:buFont typeface="Arial"/>
              <a:buNone/>
            </a:pPr>
            <a:r>
              <a:rPr lang="en-US" sz="4200" b="1" u="sng"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QUESTION</a:t>
            </a:r>
          </a:p>
          <a:p>
            <a:pPr marL="0" lvl="0" indent="0" rtl="0">
              <a:lnSpc>
                <a:spcPct val="100000"/>
              </a:lnSpc>
              <a:spcAft>
                <a:spcPts val="0"/>
              </a:spcAft>
              <a:buSzPts val="6800"/>
              <a:buFont typeface="Arial"/>
              <a:buNone/>
            </a:pPr>
            <a:r>
              <a:rPr lang="en-US" sz="42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Step 3:	</a:t>
            </a:r>
          </a:p>
          <a:p>
            <a:pPr marL="0" lvl="0" indent="0" rtl="0">
              <a:lnSpc>
                <a:spcPct val="100000"/>
              </a:lnSpc>
              <a:spcAft>
                <a:spcPts val="0"/>
              </a:spcAft>
              <a:buSzPts val="6800"/>
              <a:buFont typeface="Arial"/>
              <a:buNone/>
            </a:pPr>
            <a:r>
              <a:rPr lang="en-US" sz="4200" b="1" u="sng"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INTERPRET</a:t>
            </a:r>
            <a:endParaRPr sz="4200" b="1" u="sng"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Group 8">
            <a:extLst>
              <a:ext uri="{FF2B5EF4-FFF2-40B4-BE49-F238E27FC236}">
                <a16:creationId xmlns:a16="http://schemas.microsoft.com/office/drawing/2014/main" id="{6AC70ED8-3FCA-4410-8C87-B2B85023DAF0}"/>
              </a:ext>
            </a:extLst>
          </p:cNvPr>
          <p:cNvGrpSpPr/>
          <p:nvPr/>
        </p:nvGrpSpPr>
        <p:grpSpPr>
          <a:xfrm>
            <a:off x="0" y="4392000"/>
            <a:ext cx="9144000" cy="751500"/>
            <a:chOff x="0" y="4392000"/>
            <a:chExt cx="9144000" cy="751500"/>
          </a:xfrm>
        </p:grpSpPr>
        <p:sp>
          <p:nvSpPr>
            <p:cNvPr id="10" name="Rectangle 9">
              <a:extLst>
                <a:ext uri="{FF2B5EF4-FFF2-40B4-BE49-F238E27FC236}">
                  <a16:creationId xmlns:a16="http://schemas.microsoft.com/office/drawing/2014/main" id="{6BA461E4-2687-4D46-AF33-C05212B29D3F}"/>
                </a:ext>
              </a:extLst>
            </p:cNvPr>
            <p:cNvSpPr/>
            <p:nvPr/>
          </p:nvSpPr>
          <p:spPr>
            <a:xfrm>
              <a:off x="0" y="4392000"/>
              <a:ext cx="7992000" cy="751500"/>
            </a:xfrm>
            <a:prstGeom prst="rect">
              <a:avLst/>
            </a:prstGeom>
            <a:solidFill>
              <a:srgbClr val="007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A707934-1173-43F6-90FC-07B5E45ADAD8}"/>
                </a:ext>
              </a:extLst>
            </p:cNvPr>
            <p:cNvSpPr/>
            <p:nvPr/>
          </p:nvSpPr>
          <p:spPr>
            <a:xfrm>
              <a:off x="7992000" y="4392000"/>
              <a:ext cx="1152000" cy="751500"/>
            </a:xfrm>
            <a:prstGeom prst="rect">
              <a:avLst/>
            </a:prstGeom>
            <a:solidFill>
              <a:srgbClr val="871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drawing&#10;&#10;Description automatically generated">
              <a:extLst>
                <a:ext uri="{FF2B5EF4-FFF2-40B4-BE49-F238E27FC236}">
                  <a16:creationId xmlns:a16="http://schemas.microsoft.com/office/drawing/2014/main" id="{F4FA94D3-88E9-4D2D-9FE2-7A51B81457F3}"/>
                </a:ext>
              </a:extLst>
            </p:cNvPr>
            <p:cNvPicPr>
              <a:picLocks noChangeAspect="1"/>
            </p:cNvPicPr>
            <p:nvPr/>
          </p:nvPicPr>
          <p:blipFill>
            <a:blip r:embed="rId4"/>
            <a:stretch>
              <a:fillRect/>
            </a:stretch>
          </p:blipFill>
          <p:spPr>
            <a:xfrm>
              <a:off x="8280575" y="4464384"/>
              <a:ext cx="574850" cy="576723"/>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8" name="Picture 7" descr="A picture containing text, font, neon, graphics&#10;&#10;Description automatically generated">
            <a:extLst>
              <a:ext uri="{FF2B5EF4-FFF2-40B4-BE49-F238E27FC236}">
                <a16:creationId xmlns:a16="http://schemas.microsoft.com/office/drawing/2014/main" id="{65AFE024-685D-1EA2-CC9D-8309779F558A}"/>
              </a:ext>
            </a:extLst>
          </p:cNvPr>
          <p:cNvPicPr>
            <a:picLocks noChangeAspect="1"/>
          </p:cNvPicPr>
          <p:nvPr/>
        </p:nvPicPr>
        <p:blipFill>
          <a:blip r:embed="rId3"/>
          <a:stretch>
            <a:fillRect/>
          </a:stretch>
        </p:blipFill>
        <p:spPr>
          <a:xfrm>
            <a:off x="0" y="-1053405"/>
            <a:ext cx="9144000" cy="6094512"/>
          </a:xfrm>
          <a:prstGeom prst="rect">
            <a:avLst/>
          </a:prstGeom>
        </p:spPr>
      </p:pic>
      <p:grpSp>
        <p:nvGrpSpPr>
          <p:cNvPr id="2" name="Group 1">
            <a:extLst>
              <a:ext uri="{FF2B5EF4-FFF2-40B4-BE49-F238E27FC236}">
                <a16:creationId xmlns:a16="http://schemas.microsoft.com/office/drawing/2014/main" id="{03748B6F-D12B-B97F-3E7A-415F2083A03D}"/>
              </a:ext>
            </a:extLst>
          </p:cNvPr>
          <p:cNvGrpSpPr/>
          <p:nvPr/>
        </p:nvGrpSpPr>
        <p:grpSpPr>
          <a:xfrm>
            <a:off x="0" y="4392000"/>
            <a:ext cx="9144000" cy="751500"/>
            <a:chOff x="0" y="4392000"/>
            <a:chExt cx="9144000" cy="751500"/>
          </a:xfrm>
        </p:grpSpPr>
        <p:sp>
          <p:nvSpPr>
            <p:cNvPr id="3" name="Rectangle 2">
              <a:extLst>
                <a:ext uri="{FF2B5EF4-FFF2-40B4-BE49-F238E27FC236}">
                  <a16:creationId xmlns:a16="http://schemas.microsoft.com/office/drawing/2014/main" id="{7C1727F5-EE86-26E2-A6B4-869D4F2C3FD0}"/>
                </a:ext>
              </a:extLst>
            </p:cNvPr>
            <p:cNvSpPr/>
            <p:nvPr/>
          </p:nvSpPr>
          <p:spPr>
            <a:xfrm>
              <a:off x="0" y="4392000"/>
              <a:ext cx="7992000" cy="751500"/>
            </a:xfrm>
            <a:prstGeom prst="rect">
              <a:avLst/>
            </a:prstGeom>
            <a:solidFill>
              <a:srgbClr val="007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AFD71B-2F01-3B77-3541-B49C10AF7361}"/>
                </a:ext>
              </a:extLst>
            </p:cNvPr>
            <p:cNvSpPr/>
            <p:nvPr/>
          </p:nvSpPr>
          <p:spPr>
            <a:xfrm>
              <a:off x="7992000" y="4392000"/>
              <a:ext cx="1152000" cy="751500"/>
            </a:xfrm>
            <a:prstGeom prst="rect">
              <a:avLst/>
            </a:prstGeom>
            <a:solidFill>
              <a:srgbClr val="871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1F0BA40A-0ABB-E4E5-013B-DC3588DBE64D}"/>
                </a:ext>
              </a:extLst>
            </p:cNvPr>
            <p:cNvPicPr>
              <a:picLocks noChangeAspect="1"/>
            </p:cNvPicPr>
            <p:nvPr/>
          </p:nvPicPr>
          <p:blipFill>
            <a:blip r:embed="rId4"/>
            <a:stretch>
              <a:fillRect/>
            </a:stretch>
          </p:blipFill>
          <p:spPr>
            <a:xfrm>
              <a:off x="8280575" y="4464384"/>
              <a:ext cx="574850" cy="576723"/>
            </a:xfrm>
            <a:prstGeom prst="rect">
              <a:avLst/>
            </a:prstGeom>
          </p:spPr>
        </p:pic>
      </p:grpSp>
      <p:sp>
        <p:nvSpPr>
          <p:cNvPr id="6" name="TextBox 5">
            <a:extLst>
              <a:ext uri="{FF2B5EF4-FFF2-40B4-BE49-F238E27FC236}">
                <a16:creationId xmlns:a16="http://schemas.microsoft.com/office/drawing/2014/main" id="{DC7CC7A2-2D42-FA8E-C85B-B6D087360D70}"/>
              </a:ext>
            </a:extLst>
          </p:cNvPr>
          <p:cNvSpPr txBox="1"/>
          <p:nvPr/>
        </p:nvSpPr>
        <p:spPr>
          <a:xfrm>
            <a:off x="288575" y="4572000"/>
            <a:ext cx="7573766" cy="492443"/>
          </a:xfrm>
          <a:prstGeom prst="rect">
            <a:avLst/>
          </a:prstGeom>
          <a:noFill/>
        </p:spPr>
        <p:txBody>
          <a:bodyPr wrap="square" rtlCol="0">
            <a:spAutoFit/>
          </a:bodyPr>
          <a:lstStyle/>
          <a:p>
            <a:pPr algn="ct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is the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Rise Above Colorado Youth Survey</a:t>
            </a: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484"/>
        <p:cNvGrpSpPr/>
        <p:nvPr/>
      </p:nvGrpSpPr>
      <p:grpSpPr>
        <a:xfrm>
          <a:off x="0" y="0"/>
          <a:ext cx="0" cy="0"/>
          <a:chOff x="0" y="0"/>
          <a:chExt cx="0" cy="0"/>
        </a:xfrm>
      </p:grpSpPr>
      <p:graphicFrame>
        <p:nvGraphicFramePr>
          <p:cNvPr id="485" name="Google Shape;485;p19"/>
          <p:cNvGraphicFramePr/>
          <p:nvPr/>
        </p:nvGraphicFramePr>
        <p:xfrm>
          <a:off x="703860" y="230466"/>
          <a:ext cx="7649950" cy="4067654"/>
        </p:xfrm>
        <a:graphic>
          <a:graphicData uri="http://schemas.openxmlformats.org/drawingml/2006/table">
            <a:tbl>
              <a:tblPr>
                <a:gradFill>
                  <a:gsLst>
                    <a:gs pos="0">
                      <a:srgbClr val="9CE7F5"/>
                    </a:gs>
                    <a:gs pos="35000">
                      <a:srgbClr val="BBEAF6"/>
                    </a:gs>
                    <a:gs pos="100000">
                      <a:srgbClr val="E4F9FC"/>
                    </a:gs>
                  </a:gsLst>
                  <a:lin ang="16200000" scaled="0"/>
                </a:gradFill>
                <a:tableStyleId>{6EDA397D-D290-49BE-B1E0-0BC9C35DCF94}</a:tableStyleId>
              </a:tblPr>
              <a:tblGrid>
                <a:gridCol w="1424743">
                  <a:extLst>
                    <a:ext uri="{9D8B030D-6E8A-4147-A177-3AD203B41FA5}">
                      <a16:colId xmlns:a16="http://schemas.microsoft.com/office/drawing/2014/main" val="20000"/>
                    </a:ext>
                  </a:extLst>
                </a:gridCol>
                <a:gridCol w="2975548">
                  <a:extLst>
                    <a:ext uri="{9D8B030D-6E8A-4147-A177-3AD203B41FA5}">
                      <a16:colId xmlns:a16="http://schemas.microsoft.com/office/drawing/2014/main" val="20001"/>
                    </a:ext>
                  </a:extLst>
                </a:gridCol>
                <a:gridCol w="3249659">
                  <a:extLst>
                    <a:ext uri="{9D8B030D-6E8A-4147-A177-3AD203B41FA5}">
                      <a16:colId xmlns:a16="http://schemas.microsoft.com/office/drawing/2014/main" val="20002"/>
                    </a:ext>
                  </a:extLst>
                </a:gridCol>
              </a:tblGrid>
              <a:tr h="404225">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dirty="0"/>
                    </a:p>
                  </a:txBody>
                  <a:tcPr marL="91425" marR="9142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75A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latin typeface="Open Sans" panose="020B0606030504020204" pitchFamily="34" charset="0"/>
                          <a:ea typeface="Open Sans" panose="020B0606030504020204" pitchFamily="34" charset="0"/>
                          <a:cs typeface="Open Sans" panose="020B0606030504020204" pitchFamily="34" charset="0"/>
                        </a:rPr>
                        <a:t>Healthy Kids Colorado Survey</a:t>
                      </a:r>
                      <a:endParaRPr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75A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latin typeface="Open Sans" panose="020B0606030504020204" pitchFamily="34" charset="0"/>
                          <a:ea typeface="Open Sans" panose="020B0606030504020204" pitchFamily="34" charset="0"/>
                          <a:cs typeface="Open Sans" panose="020B0606030504020204" pitchFamily="34" charset="0"/>
                        </a:rPr>
                        <a:t>Rise Above CO Youth Survey</a:t>
                      </a:r>
                      <a:endParaRPr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75AD"/>
                    </a:solidFill>
                  </a:tcPr>
                </a:tc>
                <a:extLst>
                  <a:ext uri="{0D108BD9-81ED-4DB2-BD59-A6C34878D82A}">
                    <a16:rowId xmlns:a16="http://schemas.microsoft.com/office/drawing/2014/main" val="10000"/>
                  </a:ext>
                </a:extLst>
              </a:tr>
              <a:tr h="348225">
                <a:tc>
                  <a:txBody>
                    <a:bodyPr/>
                    <a:lstStyle/>
                    <a:p>
                      <a:pPr marL="0" marR="0" lvl="0" indent="0" algn="l" rtl="0">
                        <a:lnSpc>
                          <a:spcPct val="100000"/>
                        </a:lnSpc>
                        <a:spcBef>
                          <a:spcPts val="0"/>
                        </a:spcBef>
                        <a:spcAft>
                          <a:spcPts val="0"/>
                        </a:spcAft>
                        <a:buClr>
                          <a:srgbClr val="000000"/>
                        </a:buClr>
                        <a:buSzPts val="1200"/>
                        <a:buFont typeface="Arial"/>
                        <a:buNone/>
                      </a:pPr>
                      <a:r>
                        <a:rPr lang="en-US" sz="1400" b="1" u="none" strike="noStrike" cap="none" dirty="0">
                          <a:latin typeface="Open Sans" panose="020B0606030504020204" pitchFamily="34" charset="0"/>
                          <a:ea typeface="Open Sans" panose="020B0606030504020204" pitchFamily="34" charset="0"/>
                          <a:cs typeface="Open Sans" panose="020B0606030504020204" pitchFamily="34" charset="0"/>
                        </a:rPr>
                        <a:t>Age</a:t>
                      </a:r>
                      <a:endParaRPr sz="1400"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6BBED6"/>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b="0" u="none" strike="noStrike" cap="none" dirty="0">
                          <a:latin typeface="Open Sans" panose="020B0606030504020204" pitchFamily="34" charset="0"/>
                          <a:ea typeface="Open Sans" panose="020B0606030504020204" pitchFamily="34" charset="0"/>
                          <a:cs typeface="Open Sans" panose="020B0606030504020204" pitchFamily="34" charset="0"/>
                        </a:rPr>
                        <a:t>Grades: 6-8th &amp; 9-12th </a:t>
                      </a:r>
                      <a:endParaRPr sz="1400" b="0"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6BBED6"/>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b="0" u="none" strike="noStrike" cap="none" dirty="0">
                          <a:latin typeface="Open Sans" panose="020B0606030504020204" pitchFamily="34" charset="0"/>
                          <a:ea typeface="Open Sans" panose="020B0606030504020204" pitchFamily="34" charset="0"/>
                          <a:cs typeface="Open Sans" panose="020B0606030504020204" pitchFamily="34" charset="0"/>
                        </a:rPr>
                        <a:t>12-17 years old</a:t>
                      </a:r>
                      <a:endParaRPr sz="1400" b="0"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6BBED6"/>
                    </a:solidFill>
                  </a:tcPr>
                </a:tc>
                <a:extLst>
                  <a:ext uri="{0D108BD9-81ED-4DB2-BD59-A6C34878D82A}">
                    <a16:rowId xmlns:a16="http://schemas.microsoft.com/office/drawing/2014/main" val="10001"/>
                  </a:ext>
                </a:extLst>
              </a:tr>
              <a:tr h="348225">
                <a:tc>
                  <a:txBody>
                    <a:bodyPr/>
                    <a:lstStyle/>
                    <a:p>
                      <a:pPr marL="0" marR="0" lvl="0" indent="0" algn="l" rtl="0">
                        <a:lnSpc>
                          <a:spcPct val="100000"/>
                        </a:lnSpc>
                        <a:spcBef>
                          <a:spcPts val="0"/>
                        </a:spcBef>
                        <a:spcAft>
                          <a:spcPts val="0"/>
                        </a:spcAft>
                        <a:buClr>
                          <a:srgbClr val="000000"/>
                        </a:buClr>
                        <a:buSzPts val="1200"/>
                        <a:buFont typeface="Arial"/>
                        <a:buNone/>
                      </a:pPr>
                      <a:r>
                        <a:rPr lang="en-US" sz="1400" b="1" u="none" strike="noStrike" cap="none" dirty="0">
                          <a:latin typeface="Open Sans" panose="020B0606030504020204" pitchFamily="34" charset="0"/>
                          <a:ea typeface="Open Sans" panose="020B0606030504020204" pitchFamily="34" charset="0"/>
                          <a:cs typeface="Open Sans" panose="020B0606030504020204" pitchFamily="34" charset="0"/>
                        </a:rPr>
                        <a:t>Last year of collection</a:t>
                      </a:r>
                      <a:endParaRPr sz="1400"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6BBED6"/>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b="0" u="none" strike="noStrike" cap="none" dirty="0">
                          <a:latin typeface="Open Sans" panose="020B0606030504020204" pitchFamily="34" charset="0"/>
                          <a:ea typeface="Open Sans" panose="020B0606030504020204" pitchFamily="34" charset="0"/>
                          <a:cs typeface="Open Sans" panose="020B0606030504020204" pitchFamily="34" charset="0"/>
                        </a:rPr>
                        <a:t>2021</a:t>
                      </a:r>
                      <a:endParaRPr sz="1400" b="0"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6BBED6"/>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b="0" u="none" strike="noStrike" cap="none" dirty="0">
                          <a:latin typeface="Open Sans" panose="020B0606030504020204" pitchFamily="34" charset="0"/>
                          <a:ea typeface="Open Sans" panose="020B0606030504020204" pitchFamily="34" charset="0"/>
                          <a:cs typeface="Open Sans" panose="020B0606030504020204" pitchFamily="34" charset="0"/>
                        </a:rPr>
                        <a:t>2022</a:t>
                      </a:r>
                      <a:endParaRPr sz="1400" b="0"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6BBED6"/>
                    </a:solidFill>
                  </a:tcPr>
                </a:tc>
                <a:extLst>
                  <a:ext uri="{0D108BD9-81ED-4DB2-BD59-A6C34878D82A}">
                    <a16:rowId xmlns:a16="http://schemas.microsoft.com/office/drawing/2014/main" val="10002"/>
                  </a:ext>
                </a:extLst>
              </a:tr>
              <a:tr h="522350">
                <a:tc>
                  <a:txBody>
                    <a:bodyPr/>
                    <a:lstStyle/>
                    <a:p>
                      <a:pPr marL="0" marR="0" lvl="0" indent="0" algn="l" rtl="0">
                        <a:lnSpc>
                          <a:spcPct val="100000"/>
                        </a:lnSpc>
                        <a:spcBef>
                          <a:spcPts val="0"/>
                        </a:spcBef>
                        <a:spcAft>
                          <a:spcPts val="0"/>
                        </a:spcAft>
                        <a:buClr>
                          <a:srgbClr val="000000"/>
                        </a:buClr>
                        <a:buSzPts val="1200"/>
                        <a:buFont typeface="Arial"/>
                        <a:buNone/>
                      </a:pPr>
                      <a:r>
                        <a:rPr lang="en-US" sz="1400" b="1" u="none" strike="noStrike" cap="none" dirty="0">
                          <a:latin typeface="Open Sans" panose="020B0606030504020204" pitchFamily="34" charset="0"/>
                          <a:ea typeface="Open Sans" panose="020B0606030504020204" pitchFamily="34" charset="0"/>
                          <a:cs typeface="Open Sans" panose="020B0606030504020204" pitchFamily="34" charset="0"/>
                        </a:rPr>
                        <a:t>Data collection method</a:t>
                      </a:r>
                      <a:endParaRPr sz="1400"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6BBED6"/>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b="0" u="none" strike="noStrike" cap="none" dirty="0">
                          <a:latin typeface="Open Sans" panose="020B0606030504020204" pitchFamily="34" charset="0"/>
                          <a:ea typeface="Open Sans" panose="020B0606030504020204" pitchFamily="34" charset="0"/>
                          <a:cs typeface="Open Sans" panose="020B0606030504020204" pitchFamily="34" charset="0"/>
                        </a:rPr>
                        <a:t>Online (at school, in a classroom)</a:t>
                      </a:r>
                      <a:endParaRPr sz="1400" b="0"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6BBED6"/>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b="0" u="none" strike="noStrike" cap="none" dirty="0">
                          <a:latin typeface="Open Sans" panose="020B0606030504020204" pitchFamily="34" charset="0"/>
                          <a:ea typeface="Open Sans" panose="020B0606030504020204" pitchFamily="34" charset="0"/>
                          <a:cs typeface="Open Sans" panose="020B0606030504020204" pitchFamily="34" charset="0"/>
                        </a:rPr>
                        <a:t>Online (outside of school)</a:t>
                      </a:r>
                      <a:endParaRPr sz="1400" b="0"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6BBED6"/>
                    </a:solidFill>
                  </a:tcPr>
                </a:tc>
                <a:extLst>
                  <a:ext uri="{0D108BD9-81ED-4DB2-BD59-A6C34878D82A}">
                    <a16:rowId xmlns:a16="http://schemas.microsoft.com/office/drawing/2014/main" val="10003"/>
                  </a:ext>
                </a:extLst>
              </a:tr>
              <a:tr h="615579">
                <a:tc>
                  <a:txBody>
                    <a:bodyPr/>
                    <a:lstStyle/>
                    <a:p>
                      <a:pPr marL="0" marR="0" lvl="0" indent="0" algn="l" rtl="0">
                        <a:lnSpc>
                          <a:spcPct val="100000"/>
                        </a:lnSpc>
                        <a:spcBef>
                          <a:spcPts val="0"/>
                        </a:spcBef>
                        <a:spcAft>
                          <a:spcPts val="0"/>
                        </a:spcAft>
                        <a:buClr>
                          <a:srgbClr val="000000"/>
                        </a:buClr>
                        <a:buSzPts val="1200"/>
                        <a:buFont typeface="Arial"/>
                        <a:buNone/>
                      </a:pPr>
                      <a:r>
                        <a:rPr lang="en-US" sz="1400" b="1" u="none" strike="noStrike" cap="none" dirty="0">
                          <a:latin typeface="Open Sans" panose="020B0606030504020204" pitchFamily="34" charset="0"/>
                          <a:ea typeface="Open Sans" panose="020B0606030504020204" pitchFamily="34" charset="0"/>
                          <a:cs typeface="Open Sans" panose="020B0606030504020204" pitchFamily="34" charset="0"/>
                        </a:rPr>
                        <a:t>Sample size</a:t>
                      </a:r>
                      <a:endParaRPr sz="1400"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6BBED6"/>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b="0" u="none" strike="noStrike" cap="none" dirty="0">
                          <a:latin typeface="Open Sans" panose="020B0606030504020204" pitchFamily="34" charset="0"/>
                          <a:ea typeface="Open Sans" panose="020B0606030504020204" pitchFamily="34" charset="0"/>
                          <a:cs typeface="Open Sans" panose="020B0606030504020204" pitchFamily="34" charset="0"/>
                        </a:rPr>
                        <a:t>53,000 students from randomly selected middle &amp; high schools</a:t>
                      </a:r>
                      <a:endParaRPr sz="1400" b="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6BBED6"/>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b="0" u="none" strike="noStrike" cap="none" dirty="0">
                          <a:latin typeface="Open Sans" panose="020B0606030504020204" pitchFamily="34" charset="0"/>
                          <a:ea typeface="Open Sans" panose="020B0606030504020204" pitchFamily="34" charset="0"/>
                          <a:cs typeface="Open Sans" panose="020B0606030504020204" pitchFamily="34" charset="0"/>
                        </a:rPr>
                        <a:t>700+</a:t>
                      </a:r>
                      <a:endParaRPr sz="1400" b="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6BBED6"/>
                    </a:solidFill>
                  </a:tcPr>
                </a:tc>
                <a:extLst>
                  <a:ext uri="{0D108BD9-81ED-4DB2-BD59-A6C34878D82A}">
                    <a16:rowId xmlns:a16="http://schemas.microsoft.com/office/drawing/2014/main" val="10004"/>
                  </a:ext>
                </a:extLst>
              </a:tr>
              <a:tr h="522350">
                <a:tc>
                  <a:txBody>
                    <a:bodyPr/>
                    <a:lstStyle/>
                    <a:p>
                      <a:pPr marL="0" marR="0" lvl="0" indent="0" algn="l" rtl="0">
                        <a:lnSpc>
                          <a:spcPct val="100000"/>
                        </a:lnSpc>
                        <a:spcBef>
                          <a:spcPts val="0"/>
                        </a:spcBef>
                        <a:spcAft>
                          <a:spcPts val="0"/>
                        </a:spcAft>
                        <a:buClr>
                          <a:srgbClr val="000000"/>
                        </a:buClr>
                        <a:buSzPts val="1200"/>
                        <a:buFont typeface="Arial"/>
                        <a:buNone/>
                      </a:pPr>
                      <a:r>
                        <a:rPr lang="en-US" sz="1400" b="1" u="none" strike="noStrike" cap="none" dirty="0">
                          <a:latin typeface="Open Sans" panose="020B0606030504020204" pitchFamily="34" charset="0"/>
                          <a:ea typeface="Open Sans" panose="020B0606030504020204" pitchFamily="34" charset="0"/>
                          <a:cs typeface="Open Sans" panose="020B0606030504020204" pitchFamily="34" charset="0"/>
                        </a:rPr>
                        <a:t>Sampling design</a:t>
                      </a:r>
                      <a:endParaRPr sz="1400"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6BBED6"/>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b="0" u="none" strike="noStrike" cap="none" dirty="0">
                          <a:latin typeface="Open Sans" panose="020B0606030504020204" pitchFamily="34" charset="0"/>
                          <a:ea typeface="Open Sans" panose="020B0606030504020204" pitchFamily="34" charset="0"/>
                          <a:cs typeface="Open Sans" panose="020B0606030504020204" pitchFamily="34" charset="0"/>
                        </a:rPr>
                        <a:t>Representative of CO public </a:t>
                      </a:r>
                      <a:br>
                        <a:rPr lang="en-US" sz="1400" b="0" u="none" strike="noStrike" cap="none" dirty="0">
                          <a:latin typeface="Open Sans" panose="020B0606030504020204" pitchFamily="34" charset="0"/>
                          <a:ea typeface="Open Sans" panose="020B0606030504020204" pitchFamily="34" charset="0"/>
                          <a:cs typeface="Open Sans" panose="020B0606030504020204" pitchFamily="34" charset="0"/>
                        </a:rPr>
                      </a:br>
                      <a:r>
                        <a:rPr lang="en-US" sz="1400" b="0" u="none" strike="noStrike" cap="none" dirty="0">
                          <a:latin typeface="Open Sans" panose="020B0606030504020204" pitchFamily="34" charset="0"/>
                          <a:ea typeface="Open Sans" panose="020B0606030504020204" pitchFamily="34" charset="0"/>
                          <a:cs typeface="Open Sans" panose="020B0606030504020204" pitchFamily="34" charset="0"/>
                        </a:rPr>
                        <a:t>middle/high school enrollment</a:t>
                      </a:r>
                      <a:endParaRPr sz="1400" b="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6BBED6"/>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b="0" u="none" strike="noStrike" cap="none" dirty="0">
                          <a:latin typeface="Open Sans" panose="020B0606030504020204" pitchFamily="34" charset="0"/>
                          <a:ea typeface="Open Sans" panose="020B0606030504020204" pitchFamily="34" charset="0"/>
                          <a:cs typeface="Open Sans" panose="020B0606030504020204" pitchFamily="34" charset="0"/>
                        </a:rPr>
                        <a:t>Representative of Census data by </a:t>
                      </a:r>
                      <a:br>
                        <a:rPr lang="en-US" sz="1400" b="0" u="none" strike="noStrike" cap="none" dirty="0">
                          <a:latin typeface="Open Sans" panose="020B0606030504020204" pitchFamily="34" charset="0"/>
                          <a:ea typeface="Open Sans" panose="020B0606030504020204" pitchFamily="34" charset="0"/>
                          <a:cs typeface="Open Sans" panose="020B0606030504020204" pitchFamily="34" charset="0"/>
                        </a:rPr>
                      </a:br>
                      <a:r>
                        <a:rPr lang="en-US" sz="1400" b="0" u="none" strike="noStrike" cap="none" dirty="0">
                          <a:latin typeface="Open Sans" panose="020B0606030504020204" pitchFamily="34" charset="0"/>
                          <a:ea typeface="Open Sans" panose="020B0606030504020204" pitchFamily="34" charset="0"/>
                          <a:cs typeface="Open Sans" panose="020B0606030504020204" pitchFamily="34" charset="0"/>
                        </a:rPr>
                        <a:t>county </a:t>
                      </a:r>
                      <a:endParaRPr sz="1400" b="0"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6BBED6"/>
                    </a:solidFill>
                  </a:tcPr>
                </a:tc>
                <a:extLst>
                  <a:ext uri="{0D108BD9-81ED-4DB2-BD59-A6C34878D82A}">
                    <a16:rowId xmlns:a16="http://schemas.microsoft.com/office/drawing/2014/main" val="10005"/>
                  </a:ext>
                </a:extLst>
              </a:tr>
              <a:tr h="520750">
                <a:tc>
                  <a:txBody>
                    <a:bodyPr/>
                    <a:lstStyle/>
                    <a:p>
                      <a:pPr marL="0" marR="0" lvl="0" indent="0" algn="l" rtl="0">
                        <a:lnSpc>
                          <a:spcPct val="100000"/>
                        </a:lnSpc>
                        <a:spcBef>
                          <a:spcPts val="0"/>
                        </a:spcBef>
                        <a:spcAft>
                          <a:spcPts val="0"/>
                        </a:spcAft>
                        <a:buClr>
                          <a:srgbClr val="000000"/>
                        </a:buClr>
                        <a:buSzPts val="1200"/>
                        <a:buFont typeface="Arial"/>
                        <a:buNone/>
                      </a:pPr>
                      <a:r>
                        <a:rPr lang="en-US" sz="1400" b="1" u="none" strike="noStrike" cap="none" dirty="0">
                          <a:latin typeface="Open Sans" panose="020B0606030504020204" pitchFamily="34" charset="0"/>
                          <a:ea typeface="Open Sans" panose="020B0606030504020204" pitchFamily="34" charset="0"/>
                          <a:cs typeface="Open Sans" panose="020B0606030504020204" pitchFamily="34" charset="0"/>
                        </a:rPr>
                        <a:t>Areas of focus</a:t>
                      </a:r>
                      <a:endParaRPr sz="1400"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6BBED6"/>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b="0" u="none" strike="noStrike" cap="none" dirty="0">
                          <a:latin typeface="Open Sans" panose="020B0606030504020204" pitchFamily="34" charset="0"/>
                          <a:ea typeface="Open Sans" panose="020B0606030504020204" pitchFamily="34" charset="0"/>
                          <a:cs typeface="Open Sans" panose="020B0606030504020204" pitchFamily="34" charset="0"/>
                        </a:rPr>
                        <a:t>Comprehensive Health &amp; Wellness</a:t>
                      </a:r>
                      <a:endParaRPr sz="1400" b="0"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6BBED6"/>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b="0" u="none" strike="noStrike" cap="none" dirty="0">
                          <a:latin typeface="Open Sans" panose="020B0606030504020204" pitchFamily="34" charset="0"/>
                          <a:ea typeface="Open Sans" panose="020B0606030504020204" pitchFamily="34" charset="0"/>
                          <a:cs typeface="Open Sans" panose="020B0606030504020204" pitchFamily="34" charset="0"/>
                        </a:rPr>
                        <a:t>Behavioral Health with a focus on substance use</a:t>
                      </a:r>
                      <a:endParaRPr sz="1400" b="0"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6BBED6"/>
                    </a:solidFill>
                  </a:tcPr>
                </a:tc>
                <a:extLst>
                  <a:ext uri="{0D108BD9-81ED-4DB2-BD59-A6C34878D82A}">
                    <a16:rowId xmlns:a16="http://schemas.microsoft.com/office/drawing/2014/main" val="10006"/>
                  </a:ext>
                </a:extLst>
              </a:tr>
            </a:tbl>
          </a:graphicData>
        </a:graphic>
      </p:graphicFrame>
      <p:grpSp>
        <p:nvGrpSpPr>
          <p:cNvPr id="6" name="Group 5">
            <a:extLst>
              <a:ext uri="{FF2B5EF4-FFF2-40B4-BE49-F238E27FC236}">
                <a16:creationId xmlns:a16="http://schemas.microsoft.com/office/drawing/2014/main" id="{ADC82BDB-AEF3-48BA-BE5D-A13A5AA64CA8}"/>
              </a:ext>
            </a:extLst>
          </p:cNvPr>
          <p:cNvGrpSpPr/>
          <p:nvPr/>
        </p:nvGrpSpPr>
        <p:grpSpPr>
          <a:xfrm>
            <a:off x="0" y="4392000"/>
            <a:ext cx="9144000" cy="751500"/>
            <a:chOff x="0" y="4392000"/>
            <a:chExt cx="9144000" cy="751500"/>
          </a:xfrm>
        </p:grpSpPr>
        <p:sp>
          <p:nvSpPr>
            <p:cNvPr id="7" name="Rectangle 6">
              <a:extLst>
                <a:ext uri="{FF2B5EF4-FFF2-40B4-BE49-F238E27FC236}">
                  <a16:creationId xmlns:a16="http://schemas.microsoft.com/office/drawing/2014/main" id="{76C12346-7051-4F69-ACE6-8DB46FA475B9}"/>
                </a:ext>
              </a:extLst>
            </p:cNvPr>
            <p:cNvSpPr/>
            <p:nvPr/>
          </p:nvSpPr>
          <p:spPr>
            <a:xfrm>
              <a:off x="0" y="4392000"/>
              <a:ext cx="7992000" cy="751500"/>
            </a:xfrm>
            <a:prstGeom prst="rect">
              <a:avLst/>
            </a:prstGeom>
            <a:solidFill>
              <a:srgbClr val="007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C1FF297-9625-4A40-A974-6160838FB0AE}"/>
                </a:ext>
              </a:extLst>
            </p:cNvPr>
            <p:cNvSpPr/>
            <p:nvPr/>
          </p:nvSpPr>
          <p:spPr>
            <a:xfrm>
              <a:off x="7992000" y="4392000"/>
              <a:ext cx="1152000" cy="751500"/>
            </a:xfrm>
            <a:prstGeom prst="rect">
              <a:avLst/>
            </a:prstGeom>
            <a:solidFill>
              <a:srgbClr val="871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drawing&#10;&#10;Description automatically generated">
              <a:extLst>
                <a:ext uri="{FF2B5EF4-FFF2-40B4-BE49-F238E27FC236}">
                  <a16:creationId xmlns:a16="http://schemas.microsoft.com/office/drawing/2014/main" id="{2B0684DC-57C2-47EA-AC12-92EA960AF120}"/>
                </a:ext>
              </a:extLst>
            </p:cNvPr>
            <p:cNvPicPr>
              <a:picLocks noChangeAspect="1"/>
            </p:cNvPicPr>
            <p:nvPr/>
          </p:nvPicPr>
          <p:blipFill>
            <a:blip r:embed="rId3"/>
            <a:stretch>
              <a:fillRect/>
            </a:stretch>
          </p:blipFill>
          <p:spPr>
            <a:xfrm>
              <a:off x="8280575" y="4464384"/>
              <a:ext cx="574850" cy="576723"/>
            </a:xfrm>
            <a:prstGeom prst="rect">
              <a:avLst/>
            </a:prstGeom>
          </p:spPr>
        </p:pic>
      </p:grpSp>
    </p:spTree>
    <p:extLst>
      <p:ext uri="{BB962C8B-B14F-4D97-AF65-F5344CB8AC3E}">
        <p14:creationId xmlns:p14="http://schemas.microsoft.com/office/powerpoint/2010/main" val="2163666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grpSp>
        <p:nvGrpSpPr>
          <p:cNvPr id="4" name="Group 3">
            <a:extLst>
              <a:ext uri="{FF2B5EF4-FFF2-40B4-BE49-F238E27FC236}">
                <a16:creationId xmlns:a16="http://schemas.microsoft.com/office/drawing/2014/main" id="{922DAF44-8CD9-483B-825D-D08D5E811211}"/>
              </a:ext>
            </a:extLst>
          </p:cNvPr>
          <p:cNvGrpSpPr/>
          <p:nvPr/>
        </p:nvGrpSpPr>
        <p:grpSpPr>
          <a:xfrm>
            <a:off x="0" y="4392000"/>
            <a:ext cx="9144000" cy="751500"/>
            <a:chOff x="0" y="4392000"/>
            <a:chExt cx="9144000" cy="751500"/>
          </a:xfrm>
        </p:grpSpPr>
        <p:sp>
          <p:nvSpPr>
            <p:cNvPr id="5" name="Rectangle 4">
              <a:extLst>
                <a:ext uri="{FF2B5EF4-FFF2-40B4-BE49-F238E27FC236}">
                  <a16:creationId xmlns:a16="http://schemas.microsoft.com/office/drawing/2014/main" id="{379DA617-531A-47D7-9294-EA6F72559DC7}"/>
                </a:ext>
              </a:extLst>
            </p:cNvPr>
            <p:cNvSpPr/>
            <p:nvPr/>
          </p:nvSpPr>
          <p:spPr>
            <a:xfrm>
              <a:off x="0" y="4392000"/>
              <a:ext cx="7992000" cy="751500"/>
            </a:xfrm>
            <a:prstGeom prst="rect">
              <a:avLst/>
            </a:prstGeom>
            <a:solidFill>
              <a:srgbClr val="007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EE8C9B-F56C-4EE4-9D9F-8520BCA518FA}"/>
                </a:ext>
              </a:extLst>
            </p:cNvPr>
            <p:cNvSpPr/>
            <p:nvPr/>
          </p:nvSpPr>
          <p:spPr>
            <a:xfrm>
              <a:off x="7992000" y="4392000"/>
              <a:ext cx="1152000" cy="751500"/>
            </a:xfrm>
            <a:prstGeom prst="rect">
              <a:avLst/>
            </a:prstGeom>
            <a:solidFill>
              <a:srgbClr val="871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drawing&#10;&#10;Description automatically generated">
              <a:extLst>
                <a:ext uri="{FF2B5EF4-FFF2-40B4-BE49-F238E27FC236}">
                  <a16:creationId xmlns:a16="http://schemas.microsoft.com/office/drawing/2014/main" id="{22504AE5-F06A-4B29-AD2C-A37DFC711EC5}"/>
                </a:ext>
              </a:extLst>
            </p:cNvPr>
            <p:cNvPicPr>
              <a:picLocks noChangeAspect="1"/>
            </p:cNvPicPr>
            <p:nvPr/>
          </p:nvPicPr>
          <p:blipFill>
            <a:blip r:embed="rId3"/>
            <a:stretch>
              <a:fillRect/>
            </a:stretch>
          </p:blipFill>
          <p:spPr>
            <a:xfrm>
              <a:off x="8280575" y="4464384"/>
              <a:ext cx="574850" cy="576723"/>
            </a:xfrm>
            <a:prstGeom prst="rect">
              <a:avLst/>
            </a:prstGeom>
          </p:spPr>
        </p:pic>
      </p:grpSp>
      <p:pic>
        <p:nvPicPr>
          <p:cNvPr id="12" name="Picture 11">
            <a:extLst>
              <a:ext uri="{FF2B5EF4-FFF2-40B4-BE49-F238E27FC236}">
                <a16:creationId xmlns:a16="http://schemas.microsoft.com/office/drawing/2014/main" id="{14EF89C5-8728-37D3-FF00-285E05053220}"/>
              </a:ext>
            </a:extLst>
          </p:cNvPr>
          <p:cNvPicPr>
            <a:picLocks noChangeAspect="1"/>
          </p:cNvPicPr>
          <p:nvPr/>
        </p:nvPicPr>
        <p:blipFill>
          <a:blip r:embed="rId4"/>
          <a:stretch>
            <a:fillRect/>
          </a:stretch>
        </p:blipFill>
        <p:spPr>
          <a:xfrm>
            <a:off x="417740" y="102393"/>
            <a:ext cx="8523059" cy="425341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grpSp>
        <p:nvGrpSpPr>
          <p:cNvPr id="3" name="Group 2">
            <a:extLst>
              <a:ext uri="{FF2B5EF4-FFF2-40B4-BE49-F238E27FC236}">
                <a16:creationId xmlns:a16="http://schemas.microsoft.com/office/drawing/2014/main" id="{E0EB9FC1-F3FE-4456-9B16-058DEFBA25E3}"/>
              </a:ext>
            </a:extLst>
          </p:cNvPr>
          <p:cNvGrpSpPr/>
          <p:nvPr/>
        </p:nvGrpSpPr>
        <p:grpSpPr>
          <a:xfrm>
            <a:off x="0" y="4392000"/>
            <a:ext cx="9144000" cy="751500"/>
            <a:chOff x="0" y="4392000"/>
            <a:chExt cx="9144000" cy="751500"/>
          </a:xfrm>
        </p:grpSpPr>
        <p:sp>
          <p:nvSpPr>
            <p:cNvPr id="4" name="Rectangle 3">
              <a:extLst>
                <a:ext uri="{FF2B5EF4-FFF2-40B4-BE49-F238E27FC236}">
                  <a16:creationId xmlns:a16="http://schemas.microsoft.com/office/drawing/2014/main" id="{E4FACCE8-1089-4E28-A2B7-0D785339B0AB}"/>
                </a:ext>
              </a:extLst>
            </p:cNvPr>
            <p:cNvSpPr/>
            <p:nvPr/>
          </p:nvSpPr>
          <p:spPr>
            <a:xfrm>
              <a:off x="0" y="4392000"/>
              <a:ext cx="7992000" cy="751500"/>
            </a:xfrm>
            <a:prstGeom prst="rect">
              <a:avLst/>
            </a:prstGeom>
            <a:solidFill>
              <a:srgbClr val="007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0FAD765-5149-4434-98E8-D825A1B03611}"/>
                </a:ext>
              </a:extLst>
            </p:cNvPr>
            <p:cNvSpPr/>
            <p:nvPr/>
          </p:nvSpPr>
          <p:spPr>
            <a:xfrm>
              <a:off x="7992000" y="4392000"/>
              <a:ext cx="1152000" cy="751500"/>
            </a:xfrm>
            <a:prstGeom prst="rect">
              <a:avLst/>
            </a:prstGeom>
            <a:solidFill>
              <a:srgbClr val="871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drawing&#10;&#10;Description automatically generated">
              <a:extLst>
                <a:ext uri="{FF2B5EF4-FFF2-40B4-BE49-F238E27FC236}">
                  <a16:creationId xmlns:a16="http://schemas.microsoft.com/office/drawing/2014/main" id="{6716E75E-2ACA-4550-9A6F-308B0D468CEC}"/>
                </a:ext>
              </a:extLst>
            </p:cNvPr>
            <p:cNvPicPr>
              <a:picLocks noChangeAspect="1"/>
            </p:cNvPicPr>
            <p:nvPr/>
          </p:nvPicPr>
          <p:blipFill>
            <a:blip r:embed="rId3"/>
            <a:stretch>
              <a:fillRect/>
            </a:stretch>
          </p:blipFill>
          <p:spPr>
            <a:xfrm>
              <a:off x="8280575" y="4464384"/>
              <a:ext cx="574850" cy="576723"/>
            </a:xfrm>
            <a:prstGeom prst="rect">
              <a:avLst/>
            </a:prstGeom>
          </p:spPr>
        </p:pic>
      </p:grpSp>
      <p:pic>
        <p:nvPicPr>
          <p:cNvPr id="8" name="Picture 7">
            <a:extLst>
              <a:ext uri="{FF2B5EF4-FFF2-40B4-BE49-F238E27FC236}">
                <a16:creationId xmlns:a16="http://schemas.microsoft.com/office/drawing/2014/main" id="{0CEC6991-48BA-B7F5-F636-6C6A11CC44C1}"/>
              </a:ext>
            </a:extLst>
          </p:cNvPr>
          <p:cNvPicPr>
            <a:picLocks noChangeAspect="1"/>
          </p:cNvPicPr>
          <p:nvPr/>
        </p:nvPicPr>
        <p:blipFill>
          <a:blip r:embed="rId4"/>
          <a:stretch>
            <a:fillRect/>
          </a:stretch>
        </p:blipFill>
        <p:spPr>
          <a:xfrm>
            <a:off x="402667" y="130289"/>
            <a:ext cx="7877908" cy="426171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a:extLst>
              <a:ext uri="{FF2B5EF4-FFF2-40B4-BE49-F238E27FC236}">
                <a16:creationId xmlns:a16="http://schemas.microsoft.com/office/drawing/2014/main" id="{1DA08434-6541-4A75-A4A1-E17FD935BAA8}"/>
              </a:ext>
            </a:extLst>
          </p:cNvPr>
          <p:cNvSpPr/>
          <p:nvPr/>
        </p:nvSpPr>
        <p:spPr>
          <a:xfrm>
            <a:off x="-149984" y="1518251"/>
            <a:ext cx="9144000" cy="3498351"/>
          </a:xfrm>
          <a:prstGeom prst="rect">
            <a:avLst/>
          </a:prstGeom>
          <a:gradFill flip="none" rotWithShape="1">
            <a:gsLst>
              <a:gs pos="9000">
                <a:schemeClr val="bg1">
                  <a:lumMod val="95000"/>
                </a:schemeClr>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10" name="Group 9">
            <a:extLst>
              <a:ext uri="{FF2B5EF4-FFF2-40B4-BE49-F238E27FC236}">
                <a16:creationId xmlns:a16="http://schemas.microsoft.com/office/drawing/2014/main" id="{EC83ACEC-8BD3-7072-D6CF-8C8DC5332EA3}"/>
              </a:ext>
            </a:extLst>
          </p:cNvPr>
          <p:cNvGrpSpPr/>
          <p:nvPr/>
        </p:nvGrpSpPr>
        <p:grpSpPr>
          <a:xfrm>
            <a:off x="5814509" y="3181135"/>
            <a:ext cx="3179507" cy="1591691"/>
            <a:chOff x="7752678" y="4241512"/>
            <a:chExt cx="4239343" cy="2122255"/>
          </a:xfrm>
        </p:grpSpPr>
        <p:sp>
          <p:nvSpPr>
            <p:cNvPr id="21" name="Freeform: Shape 20">
              <a:extLst>
                <a:ext uri="{FF2B5EF4-FFF2-40B4-BE49-F238E27FC236}">
                  <a16:creationId xmlns:a16="http://schemas.microsoft.com/office/drawing/2014/main" id="{7590EAE4-3AC8-D3E7-FE57-6E8CD75A8F58}"/>
                </a:ext>
              </a:extLst>
            </p:cNvPr>
            <p:cNvSpPr/>
            <p:nvPr/>
          </p:nvSpPr>
          <p:spPr>
            <a:xfrm>
              <a:off x="7936920" y="4241512"/>
              <a:ext cx="4055101" cy="2122255"/>
            </a:xfrm>
            <a:custGeom>
              <a:avLst/>
              <a:gdLst>
                <a:gd name="connsiteX0" fmla="*/ 0 w 4055101"/>
                <a:gd name="connsiteY0" fmla="*/ 0 h 2122255"/>
                <a:gd name="connsiteX1" fmla="*/ 3382110 w 4055101"/>
                <a:gd name="connsiteY1" fmla="*/ 0 h 2122255"/>
                <a:gd name="connsiteX2" fmla="*/ 3382110 w 4055101"/>
                <a:gd name="connsiteY2" fmla="*/ 521086 h 2122255"/>
                <a:gd name="connsiteX3" fmla="*/ 4055101 w 4055101"/>
                <a:gd name="connsiteY3" fmla="*/ 521086 h 2122255"/>
                <a:gd name="connsiteX4" fmla="*/ 4055101 w 4055101"/>
                <a:gd name="connsiteY4" fmla="*/ 2122255 h 2122255"/>
                <a:gd name="connsiteX5" fmla="*/ 0 w 4055101"/>
                <a:gd name="connsiteY5" fmla="*/ 2122255 h 212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5101" h="2122255">
                  <a:moveTo>
                    <a:pt x="0" y="0"/>
                  </a:moveTo>
                  <a:lnTo>
                    <a:pt x="3382110" y="0"/>
                  </a:lnTo>
                  <a:lnTo>
                    <a:pt x="3382110" y="521086"/>
                  </a:lnTo>
                  <a:lnTo>
                    <a:pt x="4055101" y="521086"/>
                  </a:lnTo>
                  <a:lnTo>
                    <a:pt x="4055101" y="2122255"/>
                  </a:lnTo>
                  <a:lnTo>
                    <a:pt x="0" y="2122255"/>
                  </a:lnTo>
                  <a:close/>
                </a:path>
              </a:pathLst>
            </a:custGeom>
            <a:solidFill>
              <a:srgbClr val="ECDEFE"/>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 name="Freeform: Shape 8">
              <a:extLst>
                <a:ext uri="{FF2B5EF4-FFF2-40B4-BE49-F238E27FC236}">
                  <a16:creationId xmlns:a16="http://schemas.microsoft.com/office/drawing/2014/main" id="{F40F9B56-02D2-62F5-902E-5F75D93C9A31}"/>
                </a:ext>
              </a:extLst>
            </p:cNvPr>
            <p:cNvSpPr/>
            <p:nvPr/>
          </p:nvSpPr>
          <p:spPr>
            <a:xfrm>
              <a:off x="7752678" y="4241512"/>
              <a:ext cx="200571" cy="2122255"/>
            </a:xfrm>
            <a:custGeom>
              <a:avLst/>
              <a:gdLst>
                <a:gd name="connsiteX0" fmla="*/ 0 w 1264862"/>
                <a:gd name="connsiteY0" fmla="*/ 0 h 2122255"/>
                <a:gd name="connsiteX1" fmla="*/ 1264862 w 1264862"/>
                <a:gd name="connsiteY1" fmla="*/ 0 h 2122255"/>
                <a:gd name="connsiteX2" fmla="*/ 1264862 w 1264862"/>
                <a:gd name="connsiteY2" fmla="*/ 2122255 h 2122255"/>
                <a:gd name="connsiteX3" fmla="*/ 0 w 1264862"/>
                <a:gd name="connsiteY3" fmla="*/ 2122255 h 2122255"/>
              </a:gdLst>
              <a:ahLst/>
              <a:cxnLst>
                <a:cxn ang="0">
                  <a:pos x="connsiteX0" y="connsiteY0"/>
                </a:cxn>
                <a:cxn ang="0">
                  <a:pos x="connsiteX1" y="connsiteY1"/>
                </a:cxn>
                <a:cxn ang="0">
                  <a:pos x="connsiteX2" y="connsiteY2"/>
                </a:cxn>
                <a:cxn ang="0">
                  <a:pos x="connsiteX3" y="connsiteY3"/>
                </a:cxn>
              </a:cxnLst>
              <a:rect l="l" t="t" r="r" b="b"/>
              <a:pathLst>
                <a:path w="1264862" h="2122255">
                  <a:moveTo>
                    <a:pt x="0" y="0"/>
                  </a:moveTo>
                  <a:lnTo>
                    <a:pt x="1264862" y="0"/>
                  </a:lnTo>
                  <a:lnTo>
                    <a:pt x="1264862" y="2122255"/>
                  </a:lnTo>
                  <a:lnTo>
                    <a:pt x="0" y="2122255"/>
                  </a:lnTo>
                  <a:close/>
                </a:path>
              </a:pathLst>
            </a:custGeom>
            <a:solidFill>
              <a:srgbClr val="ECDEFE"/>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61" name="TextBox 60">
            <a:extLst>
              <a:ext uri="{FF2B5EF4-FFF2-40B4-BE49-F238E27FC236}">
                <a16:creationId xmlns:a16="http://schemas.microsoft.com/office/drawing/2014/main" id="{5C4A23A4-9FF6-40A9-944D-141E6DD2795B}"/>
              </a:ext>
            </a:extLst>
          </p:cNvPr>
          <p:cNvSpPr txBox="1"/>
          <p:nvPr/>
        </p:nvSpPr>
        <p:spPr>
          <a:xfrm>
            <a:off x="1209462" y="106234"/>
            <a:ext cx="6682006" cy="461665"/>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0" cap="none" spc="0" normalizeH="0" baseline="0" noProof="0" dirty="0">
                <a:ln>
                  <a:noFill/>
                </a:ln>
                <a:solidFill>
                  <a:srgbClr val="5F2888"/>
                </a:solidFill>
                <a:effectLst/>
                <a:uLnTx/>
                <a:uFillTx/>
                <a:latin typeface="Arial Nova" panose="020B0504020202020204" pitchFamily="34" charset="0"/>
                <a:cs typeface="Arial"/>
                <a:sym typeface="Arial"/>
              </a:rPr>
              <a:t>Perception</a:t>
            </a:r>
            <a:r>
              <a:rPr kumimoji="0" lang="en-US" sz="2400" b="1" i="0" u="none" strike="noStrike" kern="0" cap="none" spc="0" normalizeH="0" baseline="0" noProof="0" dirty="0">
                <a:ln>
                  <a:noFill/>
                </a:ln>
                <a:solidFill>
                  <a:srgbClr val="000000"/>
                </a:solidFill>
                <a:effectLst/>
                <a:uLnTx/>
                <a:uFillTx/>
                <a:latin typeface="Arial Nova" panose="020B0504020202020204" pitchFamily="34" charset="0"/>
                <a:cs typeface="Arial"/>
                <a:sym typeface="Arial"/>
              </a:rPr>
              <a:t> does not always match </a:t>
            </a:r>
            <a:r>
              <a:rPr kumimoji="0" lang="en-US" sz="2400" b="1" i="0" u="none" strike="noStrike" kern="0" cap="none" spc="0" normalizeH="0" baseline="0" noProof="0" dirty="0">
                <a:ln>
                  <a:noFill/>
                </a:ln>
                <a:solidFill>
                  <a:srgbClr val="D60517"/>
                </a:solidFill>
                <a:effectLst/>
                <a:uLnTx/>
                <a:uFillTx/>
                <a:latin typeface="Arial Nova" panose="020B0504020202020204" pitchFamily="34" charset="0"/>
                <a:cs typeface="Arial"/>
                <a:sym typeface="Arial"/>
              </a:rPr>
              <a:t>reality</a:t>
            </a:r>
          </a:p>
        </p:txBody>
      </p:sp>
      <p:sp>
        <p:nvSpPr>
          <p:cNvPr id="20" name="Freeform: Shape 19">
            <a:extLst>
              <a:ext uri="{FF2B5EF4-FFF2-40B4-BE49-F238E27FC236}">
                <a16:creationId xmlns:a16="http://schemas.microsoft.com/office/drawing/2014/main" id="{D2C7E7FA-8716-015B-8452-28536C7E6F6A}"/>
              </a:ext>
            </a:extLst>
          </p:cNvPr>
          <p:cNvSpPr/>
          <p:nvPr/>
        </p:nvSpPr>
        <p:spPr>
          <a:xfrm>
            <a:off x="6072357" y="3973440"/>
            <a:ext cx="2921659" cy="799386"/>
          </a:xfrm>
          <a:custGeom>
            <a:avLst/>
            <a:gdLst>
              <a:gd name="connsiteX0" fmla="*/ 0 w 3895545"/>
              <a:gd name="connsiteY0" fmla="*/ 0 h 1065848"/>
              <a:gd name="connsiteX1" fmla="*/ 3222554 w 3895545"/>
              <a:gd name="connsiteY1" fmla="*/ 0 h 1065848"/>
              <a:gd name="connsiteX2" fmla="*/ 3222554 w 3895545"/>
              <a:gd name="connsiteY2" fmla="*/ 529084 h 1065848"/>
              <a:gd name="connsiteX3" fmla="*/ 3895545 w 3895545"/>
              <a:gd name="connsiteY3" fmla="*/ 529084 h 1065848"/>
              <a:gd name="connsiteX4" fmla="*/ 3895545 w 3895545"/>
              <a:gd name="connsiteY4" fmla="*/ 1065848 h 1065848"/>
              <a:gd name="connsiteX5" fmla="*/ 0 w 3895545"/>
              <a:gd name="connsiteY5" fmla="*/ 1065848 h 106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5545" h="1065848">
                <a:moveTo>
                  <a:pt x="0" y="0"/>
                </a:moveTo>
                <a:lnTo>
                  <a:pt x="3222554" y="0"/>
                </a:lnTo>
                <a:lnTo>
                  <a:pt x="3222554" y="529084"/>
                </a:lnTo>
                <a:lnTo>
                  <a:pt x="3895545" y="529084"/>
                </a:lnTo>
                <a:lnTo>
                  <a:pt x="3895545" y="1065848"/>
                </a:lnTo>
                <a:lnTo>
                  <a:pt x="0" y="1065848"/>
                </a:lnTo>
                <a:close/>
              </a:path>
            </a:pathLst>
          </a:custGeom>
          <a:solidFill>
            <a:srgbClr val="FFBDBD"/>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6" name="TextBox 65">
            <a:extLst>
              <a:ext uri="{FF2B5EF4-FFF2-40B4-BE49-F238E27FC236}">
                <a16:creationId xmlns:a16="http://schemas.microsoft.com/office/drawing/2014/main" id="{29742E26-A771-4F28-9CD9-5D9BB6D92E8C}"/>
              </a:ext>
            </a:extLst>
          </p:cNvPr>
          <p:cNvSpPr txBox="1"/>
          <p:nvPr/>
        </p:nvSpPr>
        <p:spPr>
          <a:xfrm>
            <a:off x="5978751" y="4106203"/>
            <a:ext cx="1231026" cy="553998"/>
          </a:xfrm>
          <a:prstGeom prst="rect">
            <a:avLst/>
          </a:prstGeom>
          <a:noFill/>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r>
              <a:rPr kumimoji="0" lang="en-US" sz="1500" b="1" i="0" u="none" strike="noStrike" kern="0" cap="none" spc="0" normalizeH="0" baseline="0" noProof="0" dirty="0">
                <a:ln>
                  <a:noFill/>
                </a:ln>
                <a:solidFill>
                  <a:srgbClr val="000000"/>
                </a:solidFill>
                <a:effectLst/>
                <a:uLnTx/>
                <a:uFillTx/>
                <a:latin typeface="Arial Nova" panose="020B0504020202020204" pitchFamily="34" charset="0"/>
                <a:cs typeface="Arial"/>
                <a:sym typeface="Arial"/>
              </a:rPr>
              <a:t>When only 17% have</a:t>
            </a:r>
          </a:p>
        </p:txBody>
      </p:sp>
      <p:sp>
        <p:nvSpPr>
          <p:cNvPr id="71" name="TextBox 70">
            <a:extLst>
              <a:ext uri="{FF2B5EF4-FFF2-40B4-BE49-F238E27FC236}">
                <a16:creationId xmlns:a16="http://schemas.microsoft.com/office/drawing/2014/main" id="{4884A15A-2844-417B-B907-1B477DDD17C1}"/>
              </a:ext>
            </a:extLst>
          </p:cNvPr>
          <p:cNvSpPr txBox="1"/>
          <p:nvPr/>
        </p:nvSpPr>
        <p:spPr>
          <a:xfrm>
            <a:off x="4307259" y="1516212"/>
            <a:ext cx="2891149" cy="1185774"/>
          </a:xfrm>
          <a:prstGeom prst="rect">
            <a:avLst/>
          </a:prstGeom>
          <a:noFill/>
        </p:spPr>
        <p:txBody>
          <a:bodyPr wrap="square">
            <a:spAutoFit/>
          </a:bodyPr>
          <a:lstStyle/>
          <a:p>
            <a:pPr marL="0" marR="0" lvl="0" indent="0" algn="r" defTabSz="914400" rtl="0" eaLnBrk="1" fontAlgn="auto" latinLnBrk="0" hangingPunct="1">
              <a:lnSpc>
                <a:spcPts val="1650"/>
              </a:lnSpc>
              <a:spcBef>
                <a:spcPts val="0"/>
              </a:spcBef>
              <a:spcAft>
                <a:spcPts val="0"/>
              </a:spcAft>
              <a:buClr>
                <a:srgbClr val="000000"/>
              </a:buClr>
              <a:buSzTx/>
              <a:buFont typeface="Arial"/>
              <a:buNone/>
              <a:tabLst/>
              <a:defRPr/>
            </a:pPr>
            <a:r>
              <a:rPr kumimoji="0" lang="en-US" sz="3300" b="0" i="0" u="none" strike="noStrike" kern="0" cap="none" spc="0" normalizeH="0" baseline="0" noProof="0" dirty="0">
                <a:ln>
                  <a:noFill/>
                </a:ln>
                <a:solidFill>
                  <a:srgbClr val="000000"/>
                </a:solidFill>
                <a:effectLst/>
                <a:uLnTx/>
                <a:uFillTx/>
                <a:latin typeface="Avenir Next LT Pro Demi" panose="020B0704020202020204" pitchFamily="34" charset="0"/>
                <a:cs typeface="Arial"/>
                <a:sym typeface="Arial"/>
              </a:rPr>
              <a:t>83%</a:t>
            </a:r>
            <a:r>
              <a:rPr kumimoji="0" lang="en-US" sz="1500" b="0" i="0" u="none" strike="noStrike" kern="0" cap="none" spc="0" normalizeH="0" baseline="0" noProof="0" dirty="0">
                <a:ln>
                  <a:noFill/>
                </a:ln>
                <a:solidFill>
                  <a:srgbClr val="000000"/>
                </a:solidFill>
                <a:effectLst/>
                <a:uLnTx/>
                <a:uFillTx/>
                <a:latin typeface="Avenir Next LT Pro Demi" panose="020B0704020202020204" pitchFamily="34" charset="0"/>
                <a:cs typeface="Arial"/>
                <a:sym typeface="Arial"/>
              </a:rPr>
              <a:t> </a:t>
            </a:r>
          </a:p>
          <a:p>
            <a:pPr marL="0" marR="0" lvl="0" indent="0" algn="r" defTabSz="914400" rtl="0" eaLnBrk="1" fontAlgn="auto" latinLnBrk="0" hangingPunct="1">
              <a:lnSpc>
                <a:spcPts val="165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Nova" panose="020B0504020202020204" pitchFamily="34" charset="0"/>
                <a:cs typeface="Arial"/>
                <a:sym typeface="Arial"/>
              </a:rPr>
              <a:t>of teens in high school </a:t>
            </a:r>
          </a:p>
          <a:p>
            <a:pPr marL="0" marR="0" lvl="0" indent="0" algn="r" defTabSz="914400" rtl="0" eaLnBrk="1" fontAlgn="auto" latinLnBrk="0" hangingPunct="1">
              <a:lnSpc>
                <a:spcPts val="1650"/>
              </a:lnSpc>
              <a:spcBef>
                <a:spcPts val="0"/>
              </a:spcBef>
              <a:spcAft>
                <a:spcPts val="0"/>
              </a:spcAft>
              <a:buClr>
                <a:srgbClr val="000000"/>
              </a:buClr>
              <a:buSzTx/>
              <a:buFont typeface="Arial"/>
              <a:buNone/>
              <a:tabLst/>
              <a:defRPr/>
            </a:pPr>
            <a:r>
              <a:rPr kumimoji="0" lang="en-US" sz="2000" b="1" i="0" u="sng" strike="noStrike" kern="0" cap="none" spc="0" normalizeH="0" baseline="0" noProof="0" dirty="0">
                <a:ln>
                  <a:noFill/>
                </a:ln>
                <a:solidFill>
                  <a:srgbClr val="000000"/>
                </a:solidFill>
                <a:effectLst/>
                <a:uLnTx/>
                <a:uFillTx/>
                <a:latin typeface="Arial Nova" panose="020B0504020202020204" pitchFamily="34" charset="0"/>
                <a:cs typeface="Arial"/>
                <a:sym typeface="Arial"/>
              </a:rPr>
              <a:t>have not used </a:t>
            </a:r>
            <a:r>
              <a:rPr kumimoji="0" lang="en-US" sz="2000" b="1" i="0" u="none" strike="noStrike" kern="0" cap="none" spc="0" normalizeH="0" baseline="0" noProof="0" dirty="0">
                <a:ln>
                  <a:noFill/>
                </a:ln>
                <a:solidFill>
                  <a:srgbClr val="000000"/>
                </a:solidFill>
                <a:effectLst/>
                <a:uLnTx/>
                <a:uFillTx/>
                <a:latin typeface="Arial Nova" panose="020B0504020202020204" pitchFamily="34" charset="0"/>
                <a:cs typeface="Arial"/>
                <a:sym typeface="Arial"/>
              </a:rPr>
              <a:t>marijuana </a:t>
            </a:r>
          </a:p>
          <a:p>
            <a:pPr marL="0" marR="0" lvl="0" indent="0" algn="r" defTabSz="914400" rtl="0" eaLnBrk="1" fontAlgn="auto" latinLnBrk="0" hangingPunct="1">
              <a:lnSpc>
                <a:spcPts val="165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Nova" panose="020B0504020202020204" pitchFamily="34" charset="0"/>
                <a:cs typeface="Arial"/>
                <a:sym typeface="Arial"/>
              </a:rPr>
              <a:t>in the past 30 days</a:t>
            </a:r>
          </a:p>
        </p:txBody>
      </p:sp>
      <p:sp>
        <p:nvSpPr>
          <p:cNvPr id="72" name="TextBox 71">
            <a:extLst>
              <a:ext uri="{FF2B5EF4-FFF2-40B4-BE49-F238E27FC236}">
                <a16:creationId xmlns:a16="http://schemas.microsoft.com/office/drawing/2014/main" id="{C95D0794-58D0-4AFA-A9C8-49B365943D91}"/>
              </a:ext>
            </a:extLst>
          </p:cNvPr>
          <p:cNvSpPr txBox="1"/>
          <p:nvPr/>
        </p:nvSpPr>
        <p:spPr>
          <a:xfrm>
            <a:off x="2116557" y="588264"/>
            <a:ext cx="4420477" cy="338554"/>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600" b="1" i="1" u="none" strike="noStrike" kern="0" cap="none" spc="0" normalizeH="0" baseline="0" noProof="0" dirty="0">
                <a:ln>
                  <a:noFill/>
                </a:ln>
                <a:solidFill>
                  <a:srgbClr val="000000"/>
                </a:solidFill>
                <a:effectLst/>
                <a:uLnTx/>
                <a:uFillTx/>
                <a:latin typeface="Arial Nova" panose="020B0504020202020204" pitchFamily="34" charset="0"/>
                <a:cs typeface="Arial"/>
                <a:sym typeface="Arial"/>
              </a:rPr>
              <a:t>Marijuana </a:t>
            </a:r>
            <a:r>
              <a:rPr kumimoji="0" lang="en-US" sz="1600" b="1" i="1" u="none" strike="noStrike" kern="0" cap="none" spc="0" normalizeH="0" baseline="0" noProof="0" dirty="0">
                <a:ln>
                  <a:noFill/>
                </a:ln>
                <a:solidFill>
                  <a:srgbClr val="7030A0"/>
                </a:solidFill>
                <a:effectLst/>
                <a:uLnTx/>
                <a:uFillTx/>
                <a:latin typeface="Arial Nova" panose="020B0504020202020204" pitchFamily="34" charset="0"/>
                <a:cs typeface="Arial"/>
                <a:sym typeface="Arial"/>
              </a:rPr>
              <a:t>Overestimation </a:t>
            </a:r>
            <a:r>
              <a:rPr kumimoji="0" lang="en-US" sz="1600" b="1" i="1" u="none" strike="noStrike" kern="0" cap="none" spc="0" normalizeH="0" baseline="0" noProof="0" dirty="0">
                <a:ln>
                  <a:noFill/>
                </a:ln>
                <a:solidFill>
                  <a:srgbClr val="000000">
                    <a:lumMod val="95000"/>
                    <a:lumOff val="5000"/>
                  </a:srgbClr>
                </a:solidFill>
                <a:effectLst/>
                <a:uLnTx/>
                <a:uFillTx/>
                <a:latin typeface="Arial Nova" panose="020B0504020202020204" pitchFamily="34" charset="0"/>
                <a:cs typeface="Arial"/>
                <a:sym typeface="Arial"/>
              </a:rPr>
              <a:t>&amp;</a:t>
            </a:r>
            <a:r>
              <a:rPr kumimoji="0" lang="en-US" sz="1600" b="1" i="1" u="none" strike="noStrike" kern="0" cap="none" spc="0" normalizeH="0" baseline="0" noProof="0" dirty="0">
                <a:ln>
                  <a:noFill/>
                </a:ln>
                <a:solidFill>
                  <a:srgbClr val="7030A0"/>
                </a:solidFill>
                <a:effectLst/>
                <a:uLnTx/>
                <a:uFillTx/>
                <a:latin typeface="Arial Nova" panose="020B0504020202020204" pitchFamily="34" charset="0"/>
                <a:cs typeface="Arial"/>
                <a:sym typeface="Arial"/>
              </a:rPr>
              <a:t> </a:t>
            </a:r>
            <a:r>
              <a:rPr kumimoji="0" lang="en-US" sz="1600" b="1" i="1" u="none" strike="noStrike" kern="0" cap="none" spc="0" normalizeH="0" baseline="0" noProof="0" dirty="0">
                <a:ln>
                  <a:noFill/>
                </a:ln>
                <a:solidFill>
                  <a:srgbClr val="FF0000"/>
                </a:solidFill>
                <a:effectLst/>
                <a:uLnTx/>
                <a:uFillTx/>
                <a:latin typeface="Arial Nova" panose="020B0504020202020204" pitchFamily="34" charset="0"/>
                <a:cs typeface="Arial"/>
                <a:sym typeface="Arial"/>
              </a:rPr>
              <a:t>Actual Use</a:t>
            </a:r>
          </a:p>
        </p:txBody>
      </p:sp>
      <p:grpSp>
        <p:nvGrpSpPr>
          <p:cNvPr id="5" name="Group 4">
            <a:extLst>
              <a:ext uri="{FF2B5EF4-FFF2-40B4-BE49-F238E27FC236}">
                <a16:creationId xmlns:a16="http://schemas.microsoft.com/office/drawing/2014/main" id="{E5924B92-9062-B034-92CE-D49BFB6CF8C3}"/>
              </a:ext>
            </a:extLst>
          </p:cNvPr>
          <p:cNvGrpSpPr/>
          <p:nvPr/>
        </p:nvGrpSpPr>
        <p:grpSpPr>
          <a:xfrm>
            <a:off x="7321234" y="814239"/>
            <a:ext cx="1665379" cy="3944218"/>
            <a:chOff x="9581526" y="1297782"/>
            <a:chExt cx="2220505" cy="5258957"/>
          </a:xfrm>
        </p:grpSpPr>
        <p:pic>
          <p:nvPicPr>
            <p:cNvPr id="25" name="Picture 24" descr="A picture containing sandglass, cable, connector&#10;&#10;Description automatically generated">
              <a:extLst>
                <a:ext uri="{FF2B5EF4-FFF2-40B4-BE49-F238E27FC236}">
                  <a16:creationId xmlns:a16="http://schemas.microsoft.com/office/drawing/2014/main" id="{A4AD3513-8351-601D-2A16-6227F95EE9B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29856"/>
            <a:stretch/>
          </p:blipFill>
          <p:spPr>
            <a:xfrm>
              <a:off x="9581526" y="1297782"/>
              <a:ext cx="2218946" cy="3691191"/>
            </a:xfrm>
            <a:custGeom>
              <a:avLst/>
              <a:gdLst>
                <a:gd name="connsiteX0" fmla="*/ 0 w 2218946"/>
                <a:gd name="connsiteY0" fmla="*/ 0 h 3691191"/>
                <a:gd name="connsiteX1" fmla="*/ 2218946 w 2218946"/>
                <a:gd name="connsiteY1" fmla="*/ 0 h 3691191"/>
                <a:gd name="connsiteX2" fmla="*/ 2218946 w 2218946"/>
                <a:gd name="connsiteY2" fmla="*/ 3691191 h 3691191"/>
                <a:gd name="connsiteX3" fmla="*/ 1549126 w 2218946"/>
                <a:gd name="connsiteY3" fmla="*/ 3691191 h 3691191"/>
                <a:gd name="connsiteX4" fmla="*/ 1549126 w 2218946"/>
                <a:gd name="connsiteY4" fmla="*/ 3162952 h 3691191"/>
                <a:gd name="connsiteX5" fmla="*/ 0 w 2218946"/>
                <a:gd name="connsiteY5" fmla="*/ 3162952 h 369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946" h="3691191">
                  <a:moveTo>
                    <a:pt x="0" y="0"/>
                  </a:moveTo>
                  <a:lnTo>
                    <a:pt x="2218946" y="0"/>
                  </a:lnTo>
                  <a:lnTo>
                    <a:pt x="2218946" y="3691191"/>
                  </a:lnTo>
                  <a:lnTo>
                    <a:pt x="1549126" y="3691191"/>
                  </a:lnTo>
                  <a:lnTo>
                    <a:pt x="1549126" y="3162952"/>
                  </a:lnTo>
                  <a:lnTo>
                    <a:pt x="0" y="3162952"/>
                  </a:lnTo>
                  <a:close/>
                </a:path>
              </a:pathLst>
            </a:custGeom>
          </p:spPr>
        </p:pic>
        <p:pic>
          <p:nvPicPr>
            <p:cNvPr id="4" name="Picture 3" descr="A picture containing sandglass, cable, connector&#10;&#10;Description automatically generated">
              <a:extLst>
                <a:ext uri="{FF2B5EF4-FFF2-40B4-BE49-F238E27FC236}">
                  <a16:creationId xmlns:a16="http://schemas.microsoft.com/office/drawing/2014/main" id="{3D460A35-539E-472E-297A-2EEDCF7DB89C}"/>
                </a:ext>
              </a:extLst>
            </p:cNvPr>
            <p:cNvPicPr>
              <a:picLocks noChangeAspect="1"/>
            </p:cNvPicPr>
            <p:nvPr/>
          </p:nvPicPr>
          <p:blipFill rotWithShape="1">
            <a:blip r:embed="rId4">
              <a:extLst>
                <a:ext uri="{28A0092B-C50C-407E-A947-70E740481C1C}">
                  <a14:useLocalDpi xmlns:a14="http://schemas.microsoft.com/office/drawing/2010/main" val="0"/>
                </a:ext>
              </a:extLst>
            </a:blip>
            <a:srcRect t="59890"/>
            <a:stretch/>
          </p:blipFill>
          <p:spPr>
            <a:xfrm>
              <a:off x="9583085" y="4446016"/>
              <a:ext cx="2218946" cy="2110723"/>
            </a:xfrm>
            <a:custGeom>
              <a:avLst/>
              <a:gdLst>
                <a:gd name="connsiteX0" fmla="*/ 0 w 2218946"/>
                <a:gd name="connsiteY0" fmla="*/ 0 h 2110723"/>
                <a:gd name="connsiteX1" fmla="*/ 1553545 w 2218946"/>
                <a:gd name="connsiteY1" fmla="*/ 0 h 2110723"/>
                <a:gd name="connsiteX2" fmla="*/ 1553545 w 2218946"/>
                <a:gd name="connsiteY2" fmla="*/ 526034 h 2110723"/>
                <a:gd name="connsiteX3" fmla="*/ 2218946 w 2218946"/>
                <a:gd name="connsiteY3" fmla="*/ 526034 h 2110723"/>
                <a:gd name="connsiteX4" fmla="*/ 2218946 w 2218946"/>
                <a:gd name="connsiteY4" fmla="*/ 2110723 h 2110723"/>
                <a:gd name="connsiteX5" fmla="*/ 0 w 2218946"/>
                <a:gd name="connsiteY5" fmla="*/ 2110723 h 211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946" h="2110723">
                  <a:moveTo>
                    <a:pt x="0" y="0"/>
                  </a:moveTo>
                  <a:lnTo>
                    <a:pt x="1553545" y="0"/>
                  </a:lnTo>
                  <a:lnTo>
                    <a:pt x="1553545" y="526034"/>
                  </a:lnTo>
                  <a:lnTo>
                    <a:pt x="2218946" y="526034"/>
                  </a:lnTo>
                  <a:lnTo>
                    <a:pt x="2218946" y="2110723"/>
                  </a:lnTo>
                  <a:lnTo>
                    <a:pt x="0" y="2110723"/>
                  </a:lnTo>
                  <a:close/>
                </a:path>
              </a:pathLst>
            </a:custGeom>
          </p:spPr>
        </p:pic>
      </p:grpSp>
      <p:sp>
        <p:nvSpPr>
          <p:cNvPr id="12" name="TextBox 11">
            <a:extLst>
              <a:ext uri="{FF2B5EF4-FFF2-40B4-BE49-F238E27FC236}">
                <a16:creationId xmlns:a16="http://schemas.microsoft.com/office/drawing/2014/main" id="{2BBF94B4-F77C-AD72-F316-1E4E8C6E2361}"/>
              </a:ext>
            </a:extLst>
          </p:cNvPr>
          <p:cNvSpPr txBox="1"/>
          <p:nvPr/>
        </p:nvSpPr>
        <p:spPr>
          <a:xfrm>
            <a:off x="3611125" y="3565409"/>
            <a:ext cx="1872966" cy="738664"/>
          </a:xfrm>
          <a:prstGeom prst="rect">
            <a:avLst/>
          </a:prstGeom>
          <a:solidFill>
            <a:srgbClr val="7030A0"/>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050" b="1" i="0" u="none" strike="noStrike" kern="0" cap="none" spc="0" normalizeH="0" baseline="0" noProof="0" dirty="0">
                <a:ln>
                  <a:noFill/>
                </a:ln>
                <a:solidFill>
                  <a:srgbClr val="FFFFFF"/>
                </a:solidFill>
                <a:effectLst/>
                <a:uLnTx/>
                <a:uFillTx/>
                <a:latin typeface="Arial Nova" panose="020B0504020202020204" pitchFamily="34" charset="0"/>
                <a:cs typeface="Arial"/>
                <a:sym typeface="Arial"/>
              </a:rPr>
              <a:t>High School teens believe more than twice as many teens use marijuana than actually do.</a:t>
            </a:r>
          </a:p>
        </p:txBody>
      </p:sp>
      <p:sp>
        <p:nvSpPr>
          <p:cNvPr id="13" name="Left Brace 12">
            <a:extLst>
              <a:ext uri="{FF2B5EF4-FFF2-40B4-BE49-F238E27FC236}">
                <a16:creationId xmlns:a16="http://schemas.microsoft.com/office/drawing/2014/main" id="{E8119CE7-B870-1207-A6DC-B8E38D45AA15}"/>
              </a:ext>
            </a:extLst>
          </p:cNvPr>
          <p:cNvSpPr/>
          <p:nvPr/>
        </p:nvSpPr>
        <p:spPr>
          <a:xfrm>
            <a:off x="5556039" y="3175415"/>
            <a:ext cx="196795" cy="1597410"/>
          </a:xfrm>
          <a:prstGeom prst="leftBrace">
            <a:avLst/>
          </a:prstGeom>
          <a:noFill/>
          <a:ln w="28575">
            <a:gradFill>
              <a:gsLst>
                <a:gs pos="0">
                  <a:srgbClr val="9999FF"/>
                </a:gs>
                <a:gs pos="100000">
                  <a:srgbClr val="FFBDBD"/>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7" name="Picture 16" descr="A picture containing text&#10;&#10;Description automatically generated">
            <a:extLst>
              <a:ext uri="{FF2B5EF4-FFF2-40B4-BE49-F238E27FC236}">
                <a16:creationId xmlns:a16="http://schemas.microsoft.com/office/drawing/2014/main" id="{4530E4F5-5BE0-9C88-82D7-90F9350FEF04}"/>
              </a:ext>
            </a:extLst>
          </p:cNvPr>
          <p:cNvPicPr>
            <a:picLocks noChangeAspect="1"/>
          </p:cNvPicPr>
          <p:nvPr/>
        </p:nvPicPr>
        <p:blipFill rotWithShape="1">
          <a:blip r:embed="rId5">
            <a:extLst>
              <a:ext uri="{28A0092B-C50C-407E-A947-70E740481C1C}">
                <a14:useLocalDpi xmlns:a14="http://schemas.microsoft.com/office/drawing/2010/main" val="0"/>
              </a:ext>
            </a:extLst>
          </a:blip>
          <a:srcRect r="4237" b="949"/>
          <a:stretch/>
        </p:blipFill>
        <p:spPr>
          <a:xfrm flipH="1">
            <a:off x="0" y="1159332"/>
            <a:ext cx="3191311" cy="4035007"/>
          </a:xfrm>
          <a:prstGeom prst="rect">
            <a:avLst/>
          </a:prstGeom>
        </p:spPr>
      </p:pic>
      <p:sp>
        <p:nvSpPr>
          <p:cNvPr id="67" name="TextBox 66">
            <a:extLst>
              <a:ext uri="{FF2B5EF4-FFF2-40B4-BE49-F238E27FC236}">
                <a16:creationId xmlns:a16="http://schemas.microsoft.com/office/drawing/2014/main" id="{FF4D4607-8114-44C7-9733-81D2A87D9CAD}"/>
              </a:ext>
            </a:extLst>
          </p:cNvPr>
          <p:cNvSpPr txBox="1"/>
          <p:nvPr/>
        </p:nvSpPr>
        <p:spPr>
          <a:xfrm>
            <a:off x="5847945" y="3194898"/>
            <a:ext cx="1361832" cy="784830"/>
          </a:xfrm>
          <a:prstGeom prst="rect">
            <a:avLst/>
          </a:prstGeom>
          <a:noFill/>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r>
              <a:rPr kumimoji="0" lang="en-US" sz="1500" b="1" i="0" u="none" strike="noStrike" kern="0" cap="none" spc="0" normalizeH="0" baseline="0" noProof="0" dirty="0">
                <a:ln>
                  <a:noFill/>
                </a:ln>
                <a:solidFill>
                  <a:srgbClr val="000000"/>
                </a:solidFill>
                <a:effectLst/>
                <a:uLnTx/>
                <a:uFillTx/>
                <a:latin typeface="Arial Nova" panose="020B0504020202020204" pitchFamily="34" charset="0"/>
                <a:cs typeface="Arial"/>
                <a:sym typeface="Arial"/>
              </a:rPr>
              <a:t>Teens believe 37% have used it</a:t>
            </a:r>
          </a:p>
        </p:txBody>
      </p:sp>
    </p:spTree>
    <p:extLst>
      <p:ext uri="{BB962C8B-B14F-4D97-AF65-F5344CB8AC3E}">
        <p14:creationId xmlns:p14="http://schemas.microsoft.com/office/powerpoint/2010/main" val="3377267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11" name="Picture 10" descr="A group of people posing for a photo in front of a large mural&#10;&#10;Description automatically generated with medium confidence">
            <a:extLst>
              <a:ext uri="{FF2B5EF4-FFF2-40B4-BE49-F238E27FC236}">
                <a16:creationId xmlns:a16="http://schemas.microsoft.com/office/drawing/2014/main" id="{5CD6836B-6E4A-E8BE-ECBA-7793B9F2F423}"/>
              </a:ext>
            </a:extLst>
          </p:cNvPr>
          <p:cNvPicPr>
            <a:picLocks noChangeAspect="1"/>
          </p:cNvPicPr>
          <p:nvPr/>
        </p:nvPicPr>
        <p:blipFill>
          <a:blip r:embed="rId3"/>
          <a:stretch>
            <a:fillRect/>
          </a:stretch>
        </p:blipFill>
        <p:spPr>
          <a:xfrm>
            <a:off x="0" y="-1714500"/>
            <a:ext cx="9144000" cy="6858000"/>
          </a:xfrm>
          <a:prstGeom prst="rect">
            <a:avLst/>
          </a:prstGeom>
        </p:spPr>
      </p:pic>
      <p:grpSp>
        <p:nvGrpSpPr>
          <p:cNvPr id="9" name="Group 8">
            <a:extLst>
              <a:ext uri="{FF2B5EF4-FFF2-40B4-BE49-F238E27FC236}">
                <a16:creationId xmlns:a16="http://schemas.microsoft.com/office/drawing/2014/main" id="{EB816E96-A413-4E56-9BC0-61A53DBC2601}"/>
              </a:ext>
            </a:extLst>
          </p:cNvPr>
          <p:cNvGrpSpPr/>
          <p:nvPr/>
        </p:nvGrpSpPr>
        <p:grpSpPr>
          <a:xfrm>
            <a:off x="0" y="4392000"/>
            <a:ext cx="9144000" cy="751500"/>
            <a:chOff x="0" y="4392000"/>
            <a:chExt cx="9144000" cy="751500"/>
          </a:xfrm>
        </p:grpSpPr>
        <p:sp>
          <p:nvSpPr>
            <p:cNvPr id="2" name="Rectangle 1">
              <a:extLst>
                <a:ext uri="{FF2B5EF4-FFF2-40B4-BE49-F238E27FC236}">
                  <a16:creationId xmlns:a16="http://schemas.microsoft.com/office/drawing/2014/main" id="{29CEACE3-DA71-4653-A264-60523E670E9D}"/>
                </a:ext>
              </a:extLst>
            </p:cNvPr>
            <p:cNvSpPr/>
            <p:nvPr/>
          </p:nvSpPr>
          <p:spPr>
            <a:xfrm>
              <a:off x="0" y="4392000"/>
              <a:ext cx="7992000" cy="751500"/>
            </a:xfrm>
            <a:prstGeom prst="rect">
              <a:avLst/>
            </a:prstGeom>
            <a:solidFill>
              <a:srgbClr val="007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D4B6DA9-56CB-4F4F-BA3A-F38A0D4BF739}"/>
                </a:ext>
              </a:extLst>
            </p:cNvPr>
            <p:cNvSpPr/>
            <p:nvPr/>
          </p:nvSpPr>
          <p:spPr>
            <a:xfrm>
              <a:off x="7992000" y="4392000"/>
              <a:ext cx="1152000" cy="751500"/>
            </a:xfrm>
            <a:prstGeom prst="rect">
              <a:avLst/>
            </a:prstGeom>
            <a:solidFill>
              <a:srgbClr val="871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F48AA1EF-656D-4C59-8B90-8CB107D87C20}"/>
                </a:ext>
              </a:extLst>
            </p:cNvPr>
            <p:cNvPicPr>
              <a:picLocks noChangeAspect="1"/>
            </p:cNvPicPr>
            <p:nvPr/>
          </p:nvPicPr>
          <p:blipFill>
            <a:blip r:embed="rId4"/>
            <a:stretch>
              <a:fillRect/>
            </a:stretch>
          </p:blipFill>
          <p:spPr>
            <a:xfrm>
              <a:off x="8280575" y="4464384"/>
              <a:ext cx="574850" cy="576723"/>
            </a:xfrm>
            <a:prstGeom prst="rect">
              <a:avLst/>
            </a:prstGeom>
          </p:spPr>
        </p:pic>
      </p:grpSp>
      <p:sp>
        <p:nvSpPr>
          <p:cNvPr id="7" name="TextBox 6">
            <a:extLst>
              <a:ext uri="{FF2B5EF4-FFF2-40B4-BE49-F238E27FC236}">
                <a16:creationId xmlns:a16="http://schemas.microsoft.com/office/drawing/2014/main" id="{EFDBDFAA-2A5B-5AD5-DA57-992095DA8871}"/>
              </a:ext>
            </a:extLst>
          </p:cNvPr>
          <p:cNvSpPr txBox="1"/>
          <p:nvPr/>
        </p:nvSpPr>
        <p:spPr>
          <a:xfrm>
            <a:off x="1581215" y="3407575"/>
            <a:ext cx="6122210" cy="1538883"/>
          </a:xfrm>
          <a:prstGeom prst="rect">
            <a:avLst/>
          </a:prstGeom>
          <a:solidFill>
            <a:schemeClr val="bg1"/>
          </a:solidFill>
          <a:ln cmpd="sng">
            <a:solidFill>
              <a:srgbClr val="873AC0"/>
            </a:solid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endParaRPr lang="en-US" sz="16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16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“Rise Above Colorado is a statewide prevention organization that measurably impacts teen </a:t>
            </a:r>
            <a:r>
              <a:rPr lang="en-US" sz="1600" b="1" i="0" dirty="0">
                <a:solidFill>
                  <a:srgbClr val="87128E"/>
                </a:solidFill>
                <a:effectLst/>
                <a:latin typeface="Open Sans" panose="020B0606030504020204" pitchFamily="34" charset="0"/>
                <a:ea typeface="Open Sans" panose="020B0606030504020204" pitchFamily="34" charset="0"/>
                <a:cs typeface="Open Sans" panose="020B0606030504020204" pitchFamily="34" charset="0"/>
              </a:rPr>
              <a:t>perceptions</a:t>
            </a:r>
            <a:r>
              <a:rPr lang="en-US" sz="16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and </a:t>
            </a:r>
            <a:r>
              <a:rPr lang="en-US" sz="1600" b="1" i="0" dirty="0">
                <a:solidFill>
                  <a:srgbClr val="87128E"/>
                </a:solidFill>
                <a:effectLst/>
                <a:latin typeface="Open Sans" panose="020B0606030504020204" pitchFamily="34" charset="0"/>
                <a:ea typeface="Open Sans" panose="020B0606030504020204" pitchFamily="34" charset="0"/>
                <a:cs typeface="Open Sans" panose="020B0606030504020204" pitchFamily="34" charset="0"/>
              </a:rPr>
              <a:t>attitudes</a:t>
            </a:r>
            <a:r>
              <a:rPr lang="en-US" sz="16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about the risks of substance misuse to help youth make healthy connections, decisions and change.”</a:t>
            </a: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427E46-A8B1-4B7E-82A9-97773A06FDB5}"/>
              </a:ext>
            </a:extLst>
          </p:cNvPr>
          <p:cNvSpPr txBox="1"/>
          <p:nvPr/>
        </p:nvSpPr>
        <p:spPr>
          <a:xfrm>
            <a:off x="262648" y="276281"/>
            <a:ext cx="835960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873AC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HOPE &amp; CONCERN: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In the past 30 days, </a:t>
            </a:r>
            <a:r>
              <a:rPr kumimoji="0" lang="en-US" sz="2200" b="1" i="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the percentage of CO teens who…</a:t>
            </a:r>
          </a:p>
        </p:txBody>
      </p:sp>
      <p:grpSp>
        <p:nvGrpSpPr>
          <p:cNvPr id="14" name="Group 13">
            <a:extLst>
              <a:ext uri="{FF2B5EF4-FFF2-40B4-BE49-F238E27FC236}">
                <a16:creationId xmlns:a16="http://schemas.microsoft.com/office/drawing/2014/main" id="{EF31F771-0944-4671-BB08-335A85352E9E}"/>
              </a:ext>
            </a:extLst>
          </p:cNvPr>
          <p:cNvGrpSpPr/>
          <p:nvPr/>
        </p:nvGrpSpPr>
        <p:grpSpPr>
          <a:xfrm>
            <a:off x="262648" y="2170453"/>
            <a:ext cx="1882302" cy="1557073"/>
            <a:chOff x="350197" y="2737276"/>
            <a:chExt cx="2509736" cy="2076097"/>
          </a:xfrm>
        </p:grpSpPr>
        <p:sp>
          <p:nvSpPr>
            <p:cNvPr id="50" name="Freeform: Shape 49">
              <a:extLst>
                <a:ext uri="{FF2B5EF4-FFF2-40B4-BE49-F238E27FC236}">
                  <a16:creationId xmlns:a16="http://schemas.microsoft.com/office/drawing/2014/main" id="{67F25887-C9D1-488D-9C70-B54613A099FA}"/>
                </a:ext>
              </a:extLst>
            </p:cNvPr>
            <p:cNvSpPr/>
            <p:nvPr/>
          </p:nvSpPr>
          <p:spPr>
            <a:xfrm>
              <a:off x="350197" y="273727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 name="Freeform: Shape 50">
              <a:extLst>
                <a:ext uri="{FF2B5EF4-FFF2-40B4-BE49-F238E27FC236}">
                  <a16:creationId xmlns:a16="http://schemas.microsoft.com/office/drawing/2014/main" id="{FF38363C-AEB3-48D3-BD9A-E4DBA99D4100}"/>
                </a:ext>
              </a:extLst>
            </p:cNvPr>
            <p:cNvSpPr/>
            <p:nvPr/>
          </p:nvSpPr>
          <p:spPr>
            <a:xfrm>
              <a:off x="633921" y="273727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 name="Freeform: Shape 51">
              <a:extLst>
                <a:ext uri="{FF2B5EF4-FFF2-40B4-BE49-F238E27FC236}">
                  <a16:creationId xmlns:a16="http://schemas.microsoft.com/office/drawing/2014/main" id="{A56C66F1-7C8E-4A41-8B7E-F46CD944ACF4}"/>
                </a:ext>
              </a:extLst>
            </p:cNvPr>
            <p:cNvSpPr/>
            <p:nvPr/>
          </p:nvSpPr>
          <p:spPr>
            <a:xfrm>
              <a:off x="917645" y="273727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6" name="Freeform: Shape 55">
              <a:extLst>
                <a:ext uri="{FF2B5EF4-FFF2-40B4-BE49-F238E27FC236}">
                  <a16:creationId xmlns:a16="http://schemas.microsoft.com/office/drawing/2014/main" id="{A60A23ED-2C59-478D-85F5-5635F4A0B407}"/>
                </a:ext>
              </a:extLst>
            </p:cNvPr>
            <p:cNvSpPr/>
            <p:nvPr/>
          </p:nvSpPr>
          <p:spPr>
            <a:xfrm>
              <a:off x="1201369" y="273727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 name="Freeform: Shape 58">
              <a:extLst>
                <a:ext uri="{FF2B5EF4-FFF2-40B4-BE49-F238E27FC236}">
                  <a16:creationId xmlns:a16="http://schemas.microsoft.com/office/drawing/2014/main" id="{7923D239-9511-4AE0-8908-6C59EDCDC63E}"/>
                </a:ext>
              </a:extLst>
            </p:cNvPr>
            <p:cNvSpPr/>
            <p:nvPr/>
          </p:nvSpPr>
          <p:spPr>
            <a:xfrm>
              <a:off x="1485093" y="273727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 name="Freeform: Shape 61">
              <a:extLst>
                <a:ext uri="{FF2B5EF4-FFF2-40B4-BE49-F238E27FC236}">
                  <a16:creationId xmlns:a16="http://schemas.microsoft.com/office/drawing/2014/main" id="{8F19F7DA-4656-4BBE-881A-13DDDD1D2049}"/>
                </a:ext>
              </a:extLst>
            </p:cNvPr>
            <p:cNvSpPr/>
            <p:nvPr/>
          </p:nvSpPr>
          <p:spPr>
            <a:xfrm>
              <a:off x="1768817" y="273727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 name="Freeform: Shape 63">
              <a:extLst>
                <a:ext uri="{FF2B5EF4-FFF2-40B4-BE49-F238E27FC236}">
                  <a16:creationId xmlns:a16="http://schemas.microsoft.com/office/drawing/2014/main" id="{FDC4349C-ADEF-46CC-9DED-7A912961BEEA}"/>
                </a:ext>
              </a:extLst>
            </p:cNvPr>
            <p:cNvSpPr/>
            <p:nvPr/>
          </p:nvSpPr>
          <p:spPr>
            <a:xfrm>
              <a:off x="2052541" y="273727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5" name="Freeform: Shape 64">
              <a:extLst>
                <a:ext uri="{FF2B5EF4-FFF2-40B4-BE49-F238E27FC236}">
                  <a16:creationId xmlns:a16="http://schemas.microsoft.com/office/drawing/2014/main" id="{1087B498-DE2D-462B-B4C2-502DF50B8F4D}"/>
                </a:ext>
              </a:extLst>
            </p:cNvPr>
            <p:cNvSpPr/>
            <p:nvPr/>
          </p:nvSpPr>
          <p:spPr>
            <a:xfrm>
              <a:off x="2336265" y="273727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7" name="Freeform: Shape 66">
              <a:extLst>
                <a:ext uri="{FF2B5EF4-FFF2-40B4-BE49-F238E27FC236}">
                  <a16:creationId xmlns:a16="http://schemas.microsoft.com/office/drawing/2014/main" id="{67947601-D292-4553-9610-B8FE00CE12A0}"/>
                </a:ext>
              </a:extLst>
            </p:cNvPr>
            <p:cNvSpPr/>
            <p:nvPr/>
          </p:nvSpPr>
          <p:spPr>
            <a:xfrm>
              <a:off x="2619989" y="273727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0" name="Freeform: Shape 69">
              <a:extLst>
                <a:ext uri="{FF2B5EF4-FFF2-40B4-BE49-F238E27FC236}">
                  <a16:creationId xmlns:a16="http://schemas.microsoft.com/office/drawing/2014/main" id="{7DBB9CD0-6AF4-4D09-8951-9D36F0014AC1}"/>
                </a:ext>
              </a:extLst>
            </p:cNvPr>
            <p:cNvSpPr/>
            <p:nvPr/>
          </p:nvSpPr>
          <p:spPr>
            <a:xfrm>
              <a:off x="350197" y="294572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1" name="Freeform: Shape 70">
              <a:extLst>
                <a:ext uri="{FF2B5EF4-FFF2-40B4-BE49-F238E27FC236}">
                  <a16:creationId xmlns:a16="http://schemas.microsoft.com/office/drawing/2014/main" id="{85F20CA6-96EA-4FF8-8D50-FBA4655CD198}"/>
                </a:ext>
              </a:extLst>
            </p:cNvPr>
            <p:cNvSpPr/>
            <p:nvPr/>
          </p:nvSpPr>
          <p:spPr>
            <a:xfrm>
              <a:off x="633921" y="294572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 name="Freeform: Shape 71">
              <a:extLst>
                <a:ext uri="{FF2B5EF4-FFF2-40B4-BE49-F238E27FC236}">
                  <a16:creationId xmlns:a16="http://schemas.microsoft.com/office/drawing/2014/main" id="{3F748C7E-5CAA-4D37-9DB9-E50FB4798721}"/>
                </a:ext>
              </a:extLst>
            </p:cNvPr>
            <p:cNvSpPr/>
            <p:nvPr/>
          </p:nvSpPr>
          <p:spPr>
            <a:xfrm>
              <a:off x="917645" y="294572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4" name="Freeform: Shape 73">
              <a:extLst>
                <a:ext uri="{FF2B5EF4-FFF2-40B4-BE49-F238E27FC236}">
                  <a16:creationId xmlns:a16="http://schemas.microsoft.com/office/drawing/2014/main" id="{0A30FCBD-5ED7-47DB-92A0-59C3CF40F6D0}"/>
                </a:ext>
              </a:extLst>
            </p:cNvPr>
            <p:cNvSpPr/>
            <p:nvPr/>
          </p:nvSpPr>
          <p:spPr>
            <a:xfrm>
              <a:off x="1201369" y="294572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5" name="Freeform: Shape 74">
              <a:extLst>
                <a:ext uri="{FF2B5EF4-FFF2-40B4-BE49-F238E27FC236}">
                  <a16:creationId xmlns:a16="http://schemas.microsoft.com/office/drawing/2014/main" id="{759C9693-C3CA-4897-9EDD-0298901E4854}"/>
                </a:ext>
              </a:extLst>
            </p:cNvPr>
            <p:cNvSpPr/>
            <p:nvPr/>
          </p:nvSpPr>
          <p:spPr>
            <a:xfrm>
              <a:off x="1485093" y="294572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6" name="Freeform: Shape 75">
              <a:extLst>
                <a:ext uri="{FF2B5EF4-FFF2-40B4-BE49-F238E27FC236}">
                  <a16:creationId xmlns:a16="http://schemas.microsoft.com/office/drawing/2014/main" id="{39D1C3D2-3CFB-44A9-8216-5D586176AAD3}"/>
                </a:ext>
              </a:extLst>
            </p:cNvPr>
            <p:cNvSpPr/>
            <p:nvPr/>
          </p:nvSpPr>
          <p:spPr>
            <a:xfrm>
              <a:off x="1768817" y="294572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7" name="Freeform: Shape 76">
              <a:extLst>
                <a:ext uri="{FF2B5EF4-FFF2-40B4-BE49-F238E27FC236}">
                  <a16:creationId xmlns:a16="http://schemas.microsoft.com/office/drawing/2014/main" id="{25C40D9F-CC36-4A12-A765-F8EDA6AA8274}"/>
                </a:ext>
              </a:extLst>
            </p:cNvPr>
            <p:cNvSpPr/>
            <p:nvPr/>
          </p:nvSpPr>
          <p:spPr>
            <a:xfrm>
              <a:off x="2052541" y="294572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8" name="Freeform: Shape 77">
              <a:extLst>
                <a:ext uri="{FF2B5EF4-FFF2-40B4-BE49-F238E27FC236}">
                  <a16:creationId xmlns:a16="http://schemas.microsoft.com/office/drawing/2014/main" id="{8C416C79-E8EA-4BB1-9A36-F71BCE273C53}"/>
                </a:ext>
              </a:extLst>
            </p:cNvPr>
            <p:cNvSpPr/>
            <p:nvPr/>
          </p:nvSpPr>
          <p:spPr>
            <a:xfrm>
              <a:off x="2336265" y="294572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9" name="Freeform: Shape 78">
              <a:extLst>
                <a:ext uri="{FF2B5EF4-FFF2-40B4-BE49-F238E27FC236}">
                  <a16:creationId xmlns:a16="http://schemas.microsoft.com/office/drawing/2014/main" id="{42D7D6E6-54FF-4679-B0F2-E263B1CF35E4}"/>
                </a:ext>
              </a:extLst>
            </p:cNvPr>
            <p:cNvSpPr/>
            <p:nvPr/>
          </p:nvSpPr>
          <p:spPr>
            <a:xfrm>
              <a:off x="2619989" y="294572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1" name="Freeform: Shape 80">
              <a:extLst>
                <a:ext uri="{FF2B5EF4-FFF2-40B4-BE49-F238E27FC236}">
                  <a16:creationId xmlns:a16="http://schemas.microsoft.com/office/drawing/2014/main" id="{91743F91-3FF6-4A34-A58C-7CC21ECE1465}"/>
                </a:ext>
              </a:extLst>
            </p:cNvPr>
            <p:cNvSpPr/>
            <p:nvPr/>
          </p:nvSpPr>
          <p:spPr>
            <a:xfrm>
              <a:off x="350197" y="315417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2" name="Freeform: Shape 81">
              <a:extLst>
                <a:ext uri="{FF2B5EF4-FFF2-40B4-BE49-F238E27FC236}">
                  <a16:creationId xmlns:a16="http://schemas.microsoft.com/office/drawing/2014/main" id="{02B0F6D4-E2E4-4ABE-964D-3208B847ADB4}"/>
                </a:ext>
              </a:extLst>
            </p:cNvPr>
            <p:cNvSpPr/>
            <p:nvPr/>
          </p:nvSpPr>
          <p:spPr>
            <a:xfrm>
              <a:off x="633921" y="315417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3" name="Freeform: Shape 82">
              <a:extLst>
                <a:ext uri="{FF2B5EF4-FFF2-40B4-BE49-F238E27FC236}">
                  <a16:creationId xmlns:a16="http://schemas.microsoft.com/office/drawing/2014/main" id="{4FA1101D-D9C6-40ED-9600-2E94D2F50EC6}"/>
                </a:ext>
              </a:extLst>
            </p:cNvPr>
            <p:cNvSpPr/>
            <p:nvPr/>
          </p:nvSpPr>
          <p:spPr>
            <a:xfrm>
              <a:off x="917645" y="315417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4" name="Freeform: Shape 83">
              <a:extLst>
                <a:ext uri="{FF2B5EF4-FFF2-40B4-BE49-F238E27FC236}">
                  <a16:creationId xmlns:a16="http://schemas.microsoft.com/office/drawing/2014/main" id="{44E116D6-438D-4A45-A861-A57B21990156}"/>
                </a:ext>
              </a:extLst>
            </p:cNvPr>
            <p:cNvSpPr/>
            <p:nvPr/>
          </p:nvSpPr>
          <p:spPr>
            <a:xfrm>
              <a:off x="1201369" y="315417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5" name="Freeform: Shape 84">
              <a:extLst>
                <a:ext uri="{FF2B5EF4-FFF2-40B4-BE49-F238E27FC236}">
                  <a16:creationId xmlns:a16="http://schemas.microsoft.com/office/drawing/2014/main" id="{0091DB49-EB50-47F1-8A59-EE3286FAB731}"/>
                </a:ext>
              </a:extLst>
            </p:cNvPr>
            <p:cNvSpPr/>
            <p:nvPr/>
          </p:nvSpPr>
          <p:spPr>
            <a:xfrm>
              <a:off x="1485093" y="315417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6" name="Freeform: Shape 85">
              <a:extLst>
                <a:ext uri="{FF2B5EF4-FFF2-40B4-BE49-F238E27FC236}">
                  <a16:creationId xmlns:a16="http://schemas.microsoft.com/office/drawing/2014/main" id="{8B6930E0-0904-4665-8B69-A8FA7D2BACC3}"/>
                </a:ext>
              </a:extLst>
            </p:cNvPr>
            <p:cNvSpPr/>
            <p:nvPr/>
          </p:nvSpPr>
          <p:spPr>
            <a:xfrm>
              <a:off x="1768817" y="315417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7" name="Freeform: Shape 86">
              <a:extLst>
                <a:ext uri="{FF2B5EF4-FFF2-40B4-BE49-F238E27FC236}">
                  <a16:creationId xmlns:a16="http://schemas.microsoft.com/office/drawing/2014/main" id="{F2478DCF-9EED-471F-A89E-B8E960F5E944}"/>
                </a:ext>
              </a:extLst>
            </p:cNvPr>
            <p:cNvSpPr/>
            <p:nvPr/>
          </p:nvSpPr>
          <p:spPr>
            <a:xfrm>
              <a:off x="2052541" y="315417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8" name="Freeform: Shape 87">
              <a:extLst>
                <a:ext uri="{FF2B5EF4-FFF2-40B4-BE49-F238E27FC236}">
                  <a16:creationId xmlns:a16="http://schemas.microsoft.com/office/drawing/2014/main" id="{D83E126B-2839-4C4D-9FBE-C5AE9288A5C8}"/>
                </a:ext>
              </a:extLst>
            </p:cNvPr>
            <p:cNvSpPr/>
            <p:nvPr/>
          </p:nvSpPr>
          <p:spPr>
            <a:xfrm>
              <a:off x="2336265" y="315417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Freeform: Shape 88">
              <a:extLst>
                <a:ext uri="{FF2B5EF4-FFF2-40B4-BE49-F238E27FC236}">
                  <a16:creationId xmlns:a16="http://schemas.microsoft.com/office/drawing/2014/main" id="{F27871D6-A6DD-49BF-8EB8-38DF94AE87AB}"/>
                </a:ext>
              </a:extLst>
            </p:cNvPr>
            <p:cNvSpPr/>
            <p:nvPr/>
          </p:nvSpPr>
          <p:spPr>
            <a:xfrm>
              <a:off x="2619989" y="315417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Freeform: Shape 90">
              <a:extLst>
                <a:ext uri="{FF2B5EF4-FFF2-40B4-BE49-F238E27FC236}">
                  <a16:creationId xmlns:a16="http://schemas.microsoft.com/office/drawing/2014/main" id="{BEEA63E0-BB4D-4219-ACC5-CE078DEF0E28}"/>
                </a:ext>
              </a:extLst>
            </p:cNvPr>
            <p:cNvSpPr/>
            <p:nvPr/>
          </p:nvSpPr>
          <p:spPr>
            <a:xfrm>
              <a:off x="350197" y="336262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2" name="Freeform: Shape 91">
              <a:extLst>
                <a:ext uri="{FF2B5EF4-FFF2-40B4-BE49-F238E27FC236}">
                  <a16:creationId xmlns:a16="http://schemas.microsoft.com/office/drawing/2014/main" id="{AEEF9959-6D0D-4767-B9D4-2F2DA23EF8B1}"/>
                </a:ext>
              </a:extLst>
            </p:cNvPr>
            <p:cNvSpPr/>
            <p:nvPr/>
          </p:nvSpPr>
          <p:spPr>
            <a:xfrm>
              <a:off x="633921" y="336262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3" name="Freeform: Shape 92">
              <a:extLst>
                <a:ext uri="{FF2B5EF4-FFF2-40B4-BE49-F238E27FC236}">
                  <a16:creationId xmlns:a16="http://schemas.microsoft.com/office/drawing/2014/main" id="{880CFB2B-3BB7-47E1-85A1-E0BB1FDAD4CD}"/>
                </a:ext>
              </a:extLst>
            </p:cNvPr>
            <p:cNvSpPr/>
            <p:nvPr/>
          </p:nvSpPr>
          <p:spPr>
            <a:xfrm>
              <a:off x="917645" y="336262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4" name="Freeform: Shape 93">
              <a:extLst>
                <a:ext uri="{FF2B5EF4-FFF2-40B4-BE49-F238E27FC236}">
                  <a16:creationId xmlns:a16="http://schemas.microsoft.com/office/drawing/2014/main" id="{B4063D5C-7924-4E94-B7FB-5EEDF4E22940}"/>
                </a:ext>
              </a:extLst>
            </p:cNvPr>
            <p:cNvSpPr/>
            <p:nvPr/>
          </p:nvSpPr>
          <p:spPr>
            <a:xfrm>
              <a:off x="1201369" y="336262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5" name="Freeform: Shape 94">
              <a:extLst>
                <a:ext uri="{FF2B5EF4-FFF2-40B4-BE49-F238E27FC236}">
                  <a16:creationId xmlns:a16="http://schemas.microsoft.com/office/drawing/2014/main" id="{49EFFC06-6A02-470A-80C6-F7EBEBDEA696}"/>
                </a:ext>
              </a:extLst>
            </p:cNvPr>
            <p:cNvSpPr/>
            <p:nvPr/>
          </p:nvSpPr>
          <p:spPr>
            <a:xfrm>
              <a:off x="1485093" y="336262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6" name="Freeform: Shape 95">
              <a:extLst>
                <a:ext uri="{FF2B5EF4-FFF2-40B4-BE49-F238E27FC236}">
                  <a16:creationId xmlns:a16="http://schemas.microsoft.com/office/drawing/2014/main" id="{7DC3B8FC-C5F7-40BA-B243-2A089EBFE80F}"/>
                </a:ext>
              </a:extLst>
            </p:cNvPr>
            <p:cNvSpPr/>
            <p:nvPr/>
          </p:nvSpPr>
          <p:spPr>
            <a:xfrm>
              <a:off x="1768817" y="336262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7" name="Freeform: Shape 96">
              <a:extLst>
                <a:ext uri="{FF2B5EF4-FFF2-40B4-BE49-F238E27FC236}">
                  <a16:creationId xmlns:a16="http://schemas.microsoft.com/office/drawing/2014/main" id="{8C777FD2-EC7A-4730-8D9A-75BFAD85E0F5}"/>
                </a:ext>
              </a:extLst>
            </p:cNvPr>
            <p:cNvSpPr/>
            <p:nvPr/>
          </p:nvSpPr>
          <p:spPr>
            <a:xfrm>
              <a:off x="2052541" y="336262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8" name="Freeform: Shape 97">
              <a:extLst>
                <a:ext uri="{FF2B5EF4-FFF2-40B4-BE49-F238E27FC236}">
                  <a16:creationId xmlns:a16="http://schemas.microsoft.com/office/drawing/2014/main" id="{2AC2E06D-366E-49CC-8CCF-A07C5476F2B8}"/>
                </a:ext>
              </a:extLst>
            </p:cNvPr>
            <p:cNvSpPr/>
            <p:nvPr/>
          </p:nvSpPr>
          <p:spPr>
            <a:xfrm>
              <a:off x="2336265" y="336262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9" name="Freeform: Shape 98">
              <a:extLst>
                <a:ext uri="{FF2B5EF4-FFF2-40B4-BE49-F238E27FC236}">
                  <a16:creationId xmlns:a16="http://schemas.microsoft.com/office/drawing/2014/main" id="{B4487AA8-89BB-421F-ABD0-607E0FBC36C5}"/>
                </a:ext>
              </a:extLst>
            </p:cNvPr>
            <p:cNvSpPr/>
            <p:nvPr/>
          </p:nvSpPr>
          <p:spPr>
            <a:xfrm>
              <a:off x="2619989" y="336262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1" name="Freeform: Shape 100">
              <a:extLst>
                <a:ext uri="{FF2B5EF4-FFF2-40B4-BE49-F238E27FC236}">
                  <a16:creationId xmlns:a16="http://schemas.microsoft.com/office/drawing/2014/main" id="{2416BCB7-176A-4E8D-88F0-176D3E71EDAD}"/>
                </a:ext>
              </a:extLst>
            </p:cNvPr>
            <p:cNvSpPr/>
            <p:nvPr/>
          </p:nvSpPr>
          <p:spPr>
            <a:xfrm>
              <a:off x="350197" y="357107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2" name="Freeform: Shape 101">
              <a:extLst>
                <a:ext uri="{FF2B5EF4-FFF2-40B4-BE49-F238E27FC236}">
                  <a16:creationId xmlns:a16="http://schemas.microsoft.com/office/drawing/2014/main" id="{8D5592F5-8DB7-4E97-B1BC-5F3C8E78BF62}"/>
                </a:ext>
              </a:extLst>
            </p:cNvPr>
            <p:cNvSpPr/>
            <p:nvPr/>
          </p:nvSpPr>
          <p:spPr>
            <a:xfrm>
              <a:off x="633921" y="357107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3" name="Freeform: Shape 102">
              <a:extLst>
                <a:ext uri="{FF2B5EF4-FFF2-40B4-BE49-F238E27FC236}">
                  <a16:creationId xmlns:a16="http://schemas.microsoft.com/office/drawing/2014/main" id="{E0C4D1DB-1A31-4D07-B52F-B6410842639F}"/>
                </a:ext>
              </a:extLst>
            </p:cNvPr>
            <p:cNvSpPr/>
            <p:nvPr/>
          </p:nvSpPr>
          <p:spPr>
            <a:xfrm>
              <a:off x="917645" y="357107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4" name="Freeform: Shape 103">
              <a:extLst>
                <a:ext uri="{FF2B5EF4-FFF2-40B4-BE49-F238E27FC236}">
                  <a16:creationId xmlns:a16="http://schemas.microsoft.com/office/drawing/2014/main" id="{23C82391-5DFF-4D74-87C1-2A5CC5A91142}"/>
                </a:ext>
              </a:extLst>
            </p:cNvPr>
            <p:cNvSpPr/>
            <p:nvPr/>
          </p:nvSpPr>
          <p:spPr>
            <a:xfrm>
              <a:off x="1201369" y="357107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5" name="Freeform: Shape 104">
              <a:extLst>
                <a:ext uri="{FF2B5EF4-FFF2-40B4-BE49-F238E27FC236}">
                  <a16:creationId xmlns:a16="http://schemas.microsoft.com/office/drawing/2014/main" id="{1AFFD373-47A7-485D-9042-0BEE45D3CB1F}"/>
                </a:ext>
              </a:extLst>
            </p:cNvPr>
            <p:cNvSpPr/>
            <p:nvPr/>
          </p:nvSpPr>
          <p:spPr>
            <a:xfrm>
              <a:off x="1485093" y="357107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6" name="Freeform: Shape 105">
              <a:extLst>
                <a:ext uri="{FF2B5EF4-FFF2-40B4-BE49-F238E27FC236}">
                  <a16:creationId xmlns:a16="http://schemas.microsoft.com/office/drawing/2014/main" id="{61780A88-DE34-43FA-9285-BC2BEB444A6A}"/>
                </a:ext>
              </a:extLst>
            </p:cNvPr>
            <p:cNvSpPr/>
            <p:nvPr/>
          </p:nvSpPr>
          <p:spPr>
            <a:xfrm>
              <a:off x="1768817" y="357107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7" name="Freeform: Shape 106">
              <a:extLst>
                <a:ext uri="{FF2B5EF4-FFF2-40B4-BE49-F238E27FC236}">
                  <a16:creationId xmlns:a16="http://schemas.microsoft.com/office/drawing/2014/main" id="{295884D6-89E5-494A-AF69-EB999BE5D284}"/>
                </a:ext>
              </a:extLst>
            </p:cNvPr>
            <p:cNvSpPr/>
            <p:nvPr/>
          </p:nvSpPr>
          <p:spPr>
            <a:xfrm>
              <a:off x="2052541" y="357107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8" name="Freeform: Shape 107">
              <a:extLst>
                <a:ext uri="{FF2B5EF4-FFF2-40B4-BE49-F238E27FC236}">
                  <a16:creationId xmlns:a16="http://schemas.microsoft.com/office/drawing/2014/main" id="{FB8FE345-104B-4FAC-BEB3-32E19338A0D1}"/>
                </a:ext>
              </a:extLst>
            </p:cNvPr>
            <p:cNvSpPr/>
            <p:nvPr/>
          </p:nvSpPr>
          <p:spPr>
            <a:xfrm>
              <a:off x="2336265" y="357107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9" name="Freeform: Shape 108">
              <a:extLst>
                <a:ext uri="{FF2B5EF4-FFF2-40B4-BE49-F238E27FC236}">
                  <a16:creationId xmlns:a16="http://schemas.microsoft.com/office/drawing/2014/main" id="{D54C4379-AD20-48EB-A50D-48AFFA15BD39}"/>
                </a:ext>
              </a:extLst>
            </p:cNvPr>
            <p:cNvSpPr/>
            <p:nvPr/>
          </p:nvSpPr>
          <p:spPr>
            <a:xfrm>
              <a:off x="2619989" y="357107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1" name="Freeform: Shape 110">
              <a:extLst>
                <a:ext uri="{FF2B5EF4-FFF2-40B4-BE49-F238E27FC236}">
                  <a16:creationId xmlns:a16="http://schemas.microsoft.com/office/drawing/2014/main" id="{3BB8D468-CDE7-4345-9864-B71B0509A291}"/>
                </a:ext>
              </a:extLst>
            </p:cNvPr>
            <p:cNvSpPr/>
            <p:nvPr/>
          </p:nvSpPr>
          <p:spPr>
            <a:xfrm>
              <a:off x="350197" y="377952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2" name="Freeform: Shape 111">
              <a:extLst>
                <a:ext uri="{FF2B5EF4-FFF2-40B4-BE49-F238E27FC236}">
                  <a16:creationId xmlns:a16="http://schemas.microsoft.com/office/drawing/2014/main" id="{EFEAFE3E-9DF8-4086-AB6A-EA30263F5194}"/>
                </a:ext>
              </a:extLst>
            </p:cNvPr>
            <p:cNvSpPr/>
            <p:nvPr/>
          </p:nvSpPr>
          <p:spPr>
            <a:xfrm>
              <a:off x="633921" y="377952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3" name="Freeform: Shape 112">
              <a:extLst>
                <a:ext uri="{FF2B5EF4-FFF2-40B4-BE49-F238E27FC236}">
                  <a16:creationId xmlns:a16="http://schemas.microsoft.com/office/drawing/2014/main" id="{48FC58EE-6FE9-40C7-B3DC-69193176C95E}"/>
                </a:ext>
              </a:extLst>
            </p:cNvPr>
            <p:cNvSpPr/>
            <p:nvPr/>
          </p:nvSpPr>
          <p:spPr>
            <a:xfrm>
              <a:off x="917645" y="377952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4" name="Freeform: Shape 113">
              <a:extLst>
                <a:ext uri="{FF2B5EF4-FFF2-40B4-BE49-F238E27FC236}">
                  <a16:creationId xmlns:a16="http://schemas.microsoft.com/office/drawing/2014/main" id="{2ACBAD14-D452-4844-A883-B1D4F6CA2B28}"/>
                </a:ext>
              </a:extLst>
            </p:cNvPr>
            <p:cNvSpPr/>
            <p:nvPr/>
          </p:nvSpPr>
          <p:spPr>
            <a:xfrm>
              <a:off x="1201369" y="377952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5" name="Freeform: Shape 114">
              <a:extLst>
                <a:ext uri="{FF2B5EF4-FFF2-40B4-BE49-F238E27FC236}">
                  <a16:creationId xmlns:a16="http://schemas.microsoft.com/office/drawing/2014/main" id="{79DCD234-349B-4D37-8239-8AA1F7605ABA}"/>
                </a:ext>
              </a:extLst>
            </p:cNvPr>
            <p:cNvSpPr/>
            <p:nvPr/>
          </p:nvSpPr>
          <p:spPr>
            <a:xfrm>
              <a:off x="1485093" y="377952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6" name="Freeform: Shape 115">
              <a:extLst>
                <a:ext uri="{FF2B5EF4-FFF2-40B4-BE49-F238E27FC236}">
                  <a16:creationId xmlns:a16="http://schemas.microsoft.com/office/drawing/2014/main" id="{6160CF36-6FFD-42AA-958C-A7A2892E9B28}"/>
                </a:ext>
              </a:extLst>
            </p:cNvPr>
            <p:cNvSpPr/>
            <p:nvPr/>
          </p:nvSpPr>
          <p:spPr>
            <a:xfrm>
              <a:off x="1768817" y="377952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7" name="Freeform: Shape 116">
              <a:extLst>
                <a:ext uri="{FF2B5EF4-FFF2-40B4-BE49-F238E27FC236}">
                  <a16:creationId xmlns:a16="http://schemas.microsoft.com/office/drawing/2014/main" id="{23A4D45E-8234-4878-8E93-EA52E388AC9E}"/>
                </a:ext>
              </a:extLst>
            </p:cNvPr>
            <p:cNvSpPr/>
            <p:nvPr/>
          </p:nvSpPr>
          <p:spPr>
            <a:xfrm>
              <a:off x="2052541" y="377952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8" name="Freeform: Shape 117">
              <a:extLst>
                <a:ext uri="{FF2B5EF4-FFF2-40B4-BE49-F238E27FC236}">
                  <a16:creationId xmlns:a16="http://schemas.microsoft.com/office/drawing/2014/main" id="{37C189A9-012A-49C3-9E31-4C6FBC84CF6D}"/>
                </a:ext>
              </a:extLst>
            </p:cNvPr>
            <p:cNvSpPr/>
            <p:nvPr/>
          </p:nvSpPr>
          <p:spPr>
            <a:xfrm>
              <a:off x="2336265" y="377952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9" name="Freeform: Shape 118">
              <a:extLst>
                <a:ext uri="{FF2B5EF4-FFF2-40B4-BE49-F238E27FC236}">
                  <a16:creationId xmlns:a16="http://schemas.microsoft.com/office/drawing/2014/main" id="{89281CFE-A165-4140-A9C9-FD230476A862}"/>
                </a:ext>
              </a:extLst>
            </p:cNvPr>
            <p:cNvSpPr/>
            <p:nvPr/>
          </p:nvSpPr>
          <p:spPr>
            <a:xfrm>
              <a:off x="2619989" y="377952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1" name="Freeform: Shape 120">
              <a:extLst>
                <a:ext uri="{FF2B5EF4-FFF2-40B4-BE49-F238E27FC236}">
                  <a16:creationId xmlns:a16="http://schemas.microsoft.com/office/drawing/2014/main" id="{0620D531-8762-4E72-BCD3-400EC47FBDD6}"/>
                </a:ext>
              </a:extLst>
            </p:cNvPr>
            <p:cNvSpPr/>
            <p:nvPr/>
          </p:nvSpPr>
          <p:spPr>
            <a:xfrm>
              <a:off x="350197" y="398797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2" name="Freeform: Shape 121">
              <a:extLst>
                <a:ext uri="{FF2B5EF4-FFF2-40B4-BE49-F238E27FC236}">
                  <a16:creationId xmlns:a16="http://schemas.microsoft.com/office/drawing/2014/main" id="{8D4D79FB-8740-41F2-B96D-07AF83A60764}"/>
                </a:ext>
              </a:extLst>
            </p:cNvPr>
            <p:cNvSpPr/>
            <p:nvPr/>
          </p:nvSpPr>
          <p:spPr>
            <a:xfrm>
              <a:off x="633921" y="398797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3" name="Freeform: Shape 122">
              <a:extLst>
                <a:ext uri="{FF2B5EF4-FFF2-40B4-BE49-F238E27FC236}">
                  <a16:creationId xmlns:a16="http://schemas.microsoft.com/office/drawing/2014/main" id="{8349A642-6AF2-44BA-A8C9-7C9FE51E6BC5}"/>
                </a:ext>
              </a:extLst>
            </p:cNvPr>
            <p:cNvSpPr/>
            <p:nvPr/>
          </p:nvSpPr>
          <p:spPr>
            <a:xfrm>
              <a:off x="917645" y="398797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4" name="Freeform: Shape 123">
              <a:extLst>
                <a:ext uri="{FF2B5EF4-FFF2-40B4-BE49-F238E27FC236}">
                  <a16:creationId xmlns:a16="http://schemas.microsoft.com/office/drawing/2014/main" id="{F0CEF04B-9FD8-436D-86E7-CAC58AE21CE6}"/>
                </a:ext>
              </a:extLst>
            </p:cNvPr>
            <p:cNvSpPr/>
            <p:nvPr/>
          </p:nvSpPr>
          <p:spPr>
            <a:xfrm>
              <a:off x="1201369" y="398797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5" name="Freeform: Shape 124">
              <a:extLst>
                <a:ext uri="{FF2B5EF4-FFF2-40B4-BE49-F238E27FC236}">
                  <a16:creationId xmlns:a16="http://schemas.microsoft.com/office/drawing/2014/main" id="{C29ED850-B659-4333-8A71-1724B864DA08}"/>
                </a:ext>
              </a:extLst>
            </p:cNvPr>
            <p:cNvSpPr/>
            <p:nvPr/>
          </p:nvSpPr>
          <p:spPr>
            <a:xfrm>
              <a:off x="1485093" y="398797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6" name="Freeform: Shape 125">
              <a:extLst>
                <a:ext uri="{FF2B5EF4-FFF2-40B4-BE49-F238E27FC236}">
                  <a16:creationId xmlns:a16="http://schemas.microsoft.com/office/drawing/2014/main" id="{6A560A0F-4AEF-47B4-A7A4-F6002535DEC0}"/>
                </a:ext>
              </a:extLst>
            </p:cNvPr>
            <p:cNvSpPr/>
            <p:nvPr/>
          </p:nvSpPr>
          <p:spPr>
            <a:xfrm>
              <a:off x="1768817" y="398797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7" name="Freeform: Shape 126">
              <a:extLst>
                <a:ext uri="{FF2B5EF4-FFF2-40B4-BE49-F238E27FC236}">
                  <a16:creationId xmlns:a16="http://schemas.microsoft.com/office/drawing/2014/main" id="{98B5729A-7305-4390-8383-BC76438E4F67}"/>
                </a:ext>
              </a:extLst>
            </p:cNvPr>
            <p:cNvSpPr/>
            <p:nvPr/>
          </p:nvSpPr>
          <p:spPr>
            <a:xfrm>
              <a:off x="2052541" y="398797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8" name="Freeform: Shape 127">
              <a:extLst>
                <a:ext uri="{FF2B5EF4-FFF2-40B4-BE49-F238E27FC236}">
                  <a16:creationId xmlns:a16="http://schemas.microsoft.com/office/drawing/2014/main" id="{92F823A1-0497-4FE4-8991-4F416B5196FC}"/>
                </a:ext>
              </a:extLst>
            </p:cNvPr>
            <p:cNvSpPr/>
            <p:nvPr/>
          </p:nvSpPr>
          <p:spPr>
            <a:xfrm>
              <a:off x="2336265" y="398797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9" name="Freeform: Shape 128">
              <a:extLst>
                <a:ext uri="{FF2B5EF4-FFF2-40B4-BE49-F238E27FC236}">
                  <a16:creationId xmlns:a16="http://schemas.microsoft.com/office/drawing/2014/main" id="{C001525A-4209-4457-9A78-EDD3EA79AE9D}"/>
                </a:ext>
              </a:extLst>
            </p:cNvPr>
            <p:cNvSpPr/>
            <p:nvPr/>
          </p:nvSpPr>
          <p:spPr>
            <a:xfrm>
              <a:off x="2619989" y="398797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1" name="Freeform: Shape 130">
              <a:extLst>
                <a:ext uri="{FF2B5EF4-FFF2-40B4-BE49-F238E27FC236}">
                  <a16:creationId xmlns:a16="http://schemas.microsoft.com/office/drawing/2014/main" id="{3B8C6255-B77C-4900-BB22-75EA1134F533}"/>
                </a:ext>
              </a:extLst>
            </p:cNvPr>
            <p:cNvSpPr/>
            <p:nvPr/>
          </p:nvSpPr>
          <p:spPr>
            <a:xfrm>
              <a:off x="350197" y="419641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 name="Freeform: Shape 131">
              <a:extLst>
                <a:ext uri="{FF2B5EF4-FFF2-40B4-BE49-F238E27FC236}">
                  <a16:creationId xmlns:a16="http://schemas.microsoft.com/office/drawing/2014/main" id="{FD65D33A-2349-4134-B440-89AAD1155D6B}"/>
                </a:ext>
              </a:extLst>
            </p:cNvPr>
            <p:cNvSpPr/>
            <p:nvPr/>
          </p:nvSpPr>
          <p:spPr>
            <a:xfrm>
              <a:off x="633921" y="419641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3" name="Freeform: Shape 132">
              <a:extLst>
                <a:ext uri="{FF2B5EF4-FFF2-40B4-BE49-F238E27FC236}">
                  <a16:creationId xmlns:a16="http://schemas.microsoft.com/office/drawing/2014/main" id="{6F965C59-9888-4AD4-B6DB-D2375BF45ABF}"/>
                </a:ext>
              </a:extLst>
            </p:cNvPr>
            <p:cNvSpPr/>
            <p:nvPr/>
          </p:nvSpPr>
          <p:spPr>
            <a:xfrm>
              <a:off x="917645" y="419641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4" name="Freeform: Shape 133">
              <a:extLst>
                <a:ext uri="{FF2B5EF4-FFF2-40B4-BE49-F238E27FC236}">
                  <a16:creationId xmlns:a16="http://schemas.microsoft.com/office/drawing/2014/main" id="{885D0A4A-38BD-41C8-B412-3D300218FC63}"/>
                </a:ext>
              </a:extLst>
            </p:cNvPr>
            <p:cNvSpPr/>
            <p:nvPr/>
          </p:nvSpPr>
          <p:spPr>
            <a:xfrm>
              <a:off x="1201369" y="419641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5" name="Freeform: Shape 134">
              <a:extLst>
                <a:ext uri="{FF2B5EF4-FFF2-40B4-BE49-F238E27FC236}">
                  <a16:creationId xmlns:a16="http://schemas.microsoft.com/office/drawing/2014/main" id="{67FB1E65-AF08-4446-8CA0-DAF2E8AF489F}"/>
                </a:ext>
              </a:extLst>
            </p:cNvPr>
            <p:cNvSpPr/>
            <p:nvPr/>
          </p:nvSpPr>
          <p:spPr>
            <a:xfrm>
              <a:off x="1485093" y="419641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6" name="Freeform: Shape 135">
              <a:extLst>
                <a:ext uri="{FF2B5EF4-FFF2-40B4-BE49-F238E27FC236}">
                  <a16:creationId xmlns:a16="http://schemas.microsoft.com/office/drawing/2014/main" id="{8DEE9199-3C8B-4E4E-A96D-292EE525C513}"/>
                </a:ext>
              </a:extLst>
            </p:cNvPr>
            <p:cNvSpPr/>
            <p:nvPr/>
          </p:nvSpPr>
          <p:spPr>
            <a:xfrm>
              <a:off x="1768817" y="419641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7" name="Freeform: Shape 136">
              <a:extLst>
                <a:ext uri="{FF2B5EF4-FFF2-40B4-BE49-F238E27FC236}">
                  <a16:creationId xmlns:a16="http://schemas.microsoft.com/office/drawing/2014/main" id="{D78407E8-AE97-44E1-835E-A99C65D981DC}"/>
                </a:ext>
              </a:extLst>
            </p:cNvPr>
            <p:cNvSpPr/>
            <p:nvPr/>
          </p:nvSpPr>
          <p:spPr>
            <a:xfrm>
              <a:off x="2052541" y="419641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 name="Freeform: Shape 137">
              <a:extLst>
                <a:ext uri="{FF2B5EF4-FFF2-40B4-BE49-F238E27FC236}">
                  <a16:creationId xmlns:a16="http://schemas.microsoft.com/office/drawing/2014/main" id="{27AE6C28-12E3-41D1-BA1B-D0B5AD963C7E}"/>
                </a:ext>
              </a:extLst>
            </p:cNvPr>
            <p:cNvSpPr/>
            <p:nvPr/>
          </p:nvSpPr>
          <p:spPr>
            <a:xfrm>
              <a:off x="2336265" y="419641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 name="Freeform: Shape 138">
              <a:extLst>
                <a:ext uri="{FF2B5EF4-FFF2-40B4-BE49-F238E27FC236}">
                  <a16:creationId xmlns:a16="http://schemas.microsoft.com/office/drawing/2014/main" id="{9C22F3B4-0126-45BC-968F-660DEADA5066}"/>
                </a:ext>
              </a:extLst>
            </p:cNvPr>
            <p:cNvSpPr/>
            <p:nvPr/>
          </p:nvSpPr>
          <p:spPr>
            <a:xfrm>
              <a:off x="2619989" y="419641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 name="Freeform: Shape 140">
              <a:extLst>
                <a:ext uri="{FF2B5EF4-FFF2-40B4-BE49-F238E27FC236}">
                  <a16:creationId xmlns:a16="http://schemas.microsoft.com/office/drawing/2014/main" id="{60F34F2C-DF91-486E-8D5E-C58C3AE9C0C2}"/>
                </a:ext>
              </a:extLst>
            </p:cNvPr>
            <p:cNvSpPr/>
            <p:nvPr/>
          </p:nvSpPr>
          <p:spPr>
            <a:xfrm>
              <a:off x="350197" y="4404868"/>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2" name="Freeform: Shape 141">
              <a:extLst>
                <a:ext uri="{FF2B5EF4-FFF2-40B4-BE49-F238E27FC236}">
                  <a16:creationId xmlns:a16="http://schemas.microsoft.com/office/drawing/2014/main" id="{F151EF87-9567-4F62-A3F4-82A65DBC6C36}"/>
                </a:ext>
              </a:extLst>
            </p:cNvPr>
            <p:cNvSpPr/>
            <p:nvPr/>
          </p:nvSpPr>
          <p:spPr>
            <a:xfrm>
              <a:off x="633921" y="4404868"/>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3" name="Freeform: Shape 142">
              <a:extLst>
                <a:ext uri="{FF2B5EF4-FFF2-40B4-BE49-F238E27FC236}">
                  <a16:creationId xmlns:a16="http://schemas.microsoft.com/office/drawing/2014/main" id="{93026B00-98B5-440E-8D06-FCB6A4E6D9CB}"/>
                </a:ext>
              </a:extLst>
            </p:cNvPr>
            <p:cNvSpPr/>
            <p:nvPr/>
          </p:nvSpPr>
          <p:spPr>
            <a:xfrm>
              <a:off x="917645" y="4404868"/>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 name="Freeform: Shape 143">
              <a:extLst>
                <a:ext uri="{FF2B5EF4-FFF2-40B4-BE49-F238E27FC236}">
                  <a16:creationId xmlns:a16="http://schemas.microsoft.com/office/drawing/2014/main" id="{9565D959-5EDC-4840-B90D-D45F673A2A9C}"/>
                </a:ext>
              </a:extLst>
            </p:cNvPr>
            <p:cNvSpPr/>
            <p:nvPr/>
          </p:nvSpPr>
          <p:spPr>
            <a:xfrm>
              <a:off x="1201369" y="4404868"/>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5" name="Freeform: Shape 144">
              <a:extLst>
                <a:ext uri="{FF2B5EF4-FFF2-40B4-BE49-F238E27FC236}">
                  <a16:creationId xmlns:a16="http://schemas.microsoft.com/office/drawing/2014/main" id="{2EDA1E34-8DCD-4524-B5D4-F94CD3EC59E4}"/>
                </a:ext>
              </a:extLst>
            </p:cNvPr>
            <p:cNvSpPr/>
            <p:nvPr/>
          </p:nvSpPr>
          <p:spPr>
            <a:xfrm>
              <a:off x="1485093" y="4404868"/>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6" name="Freeform: Shape 145">
              <a:extLst>
                <a:ext uri="{FF2B5EF4-FFF2-40B4-BE49-F238E27FC236}">
                  <a16:creationId xmlns:a16="http://schemas.microsoft.com/office/drawing/2014/main" id="{F72C2487-F801-4409-9A79-C340A6C1E889}"/>
                </a:ext>
              </a:extLst>
            </p:cNvPr>
            <p:cNvSpPr/>
            <p:nvPr/>
          </p:nvSpPr>
          <p:spPr>
            <a:xfrm>
              <a:off x="1768817" y="4404868"/>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7" name="Freeform: Shape 146">
              <a:extLst>
                <a:ext uri="{FF2B5EF4-FFF2-40B4-BE49-F238E27FC236}">
                  <a16:creationId xmlns:a16="http://schemas.microsoft.com/office/drawing/2014/main" id="{BB549F91-C850-4E8D-B2B7-82AB0C7AA2D2}"/>
                </a:ext>
              </a:extLst>
            </p:cNvPr>
            <p:cNvSpPr/>
            <p:nvPr/>
          </p:nvSpPr>
          <p:spPr>
            <a:xfrm>
              <a:off x="2052541" y="4404868"/>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8" name="Freeform: Shape 147">
              <a:extLst>
                <a:ext uri="{FF2B5EF4-FFF2-40B4-BE49-F238E27FC236}">
                  <a16:creationId xmlns:a16="http://schemas.microsoft.com/office/drawing/2014/main" id="{7BDA3F9F-BBFC-4768-A16D-900A226F1013}"/>
                </a:ext>
              </a:extLst>
            </p:cNvPr>
            <p:cNvSpPr/>
            <p:nvPr/>
          </p:nvSpPr>
          <p:spPr>
            <a:xfrm>
              <a:off x="2336265" y="4404868"/>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 name="Freeform: Shape 148">
              <a:extLst>
                <a:ext uri="{FF2B5EF4-FFF2-40B4-BE49-F238E27FC236}">
                  <a16:creationId xmlns:a16="http://schemas.microsoft.com/office/drawing/2014/main" id="{168C98EC-89C1-4DA1-98D1-9D06342B8CFA}"/>
                </a:ext>
              </a:extLst>
            </p:cNvPr>
            <p:cNvSpPr/>
            <p:nvPr/>
          </p:nvSpPr>
          <p:spPr>
            <a:xfrm>
              <a:off x="2619989" y="4404868"/>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1" name="Freeform: Shape 150">
              <a:extLst>
                <a:ext uri="{FF2B5EF4-FFF2-40B4-BE49-F238E27FC236}">
                  <a16:creationId xmlns:a16="http://schemas.microsoft.com/office/drawing/2014/main" id="{A531F61B-66FC-43AE-9C96-3AE741AE66DA}"/>
                </a:ext>
              </a:extLst>
            </p:cNvPr>
            <p:cNvSpPr/>
            <p:nvPr/>
          </p:nvSpPr>
          <p:spPr>
            <a:xfrm>
              <a:off x="350197" y="461331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2" name="Freeform: Shape 151">
              <a:extLst>
                <a:ext uri="{FF2B5EF4-FFF2-40B4-BE49-F238E27FC236}">
                  <a16:creationId xmlns:a16="http://schemas.microsoft.com/office/drawing/2014/main" id="{62408E28-2C96-416E-8F45-A098FADE903B}"/>
                </a:ext>
              </a:extLst>
            </p:cNvPr>
            <p:cNvSpPr/>
            <p:nvPr/>
          </p:nvSpPr>
          <p:spPr>
            <a:xfrm>
              <a:off x="633921" y="461331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3" name="Freeform: Shape 152">
              <a:extLst>
                <a:ext uri="{FF2B5EF4-FFF2-40B4-BE49-F238E27FC236}">
                  <a16:creationId xmlns:a16="http://schemas.microsoft.com/office/drawing/2014/main" id="{A4F6D2EF-B931-46F0-BEEE-4F423669EB04}"/>
                </a:ext>
              </a:extLst>
            </p:cNvPr>
            <p:cNvSpPr/>
            <p:nvPr/>
          </p:nvSpPr>
          <p:spPr>
            <a:xfrm>
              <a:off x="917645" y="461331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 name="Freeform: Shape 153">
              <a:extLst>
                <a:ext uri="{FF2B5EF4-FFF2-40B4-BE49-F238E27FC236}">
                  <a16:creationId xmlns:a16="http://schemas.microsoft.com/office/drawing/2014/main" id="{4847B8DC-0203-41BE-9BB9-4E01BDAB5F10}"/>
                </a:ext>
              </a:extLst>
            </p:cNvPr>
            <p:cNvSpPr/>
            <p:nvPr/>
          </p:nvSpPr>
          <p:spPr>
            <a:xfrm>
              <a:off x="1201369" y="461331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5" name="Freeform: Shape 154">
              <a:extLst>
                <a:ext uri="{FF2B5EF4-FFF2-40B4-BE49-F238E27FC236}">
                  <a16:creationId xmlns:a16="http://schemas.microsoft.com/office/drawing/2014/main" id="{6723CBC2-889F-4717-AD54-75D2D9B63B21}"/>
                </a:ext>
              </a:extLst>
            </p:cNvPr>
            <p:cNvSpPr/>
            <p:nvPr/>
          </p:nvSpPr>
          <p:spPr>
            <a:xfrm>
              <a:off x="1485093" y="461331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6" name="Freeform: Shape 155">
              <a:extLst>
                <a:ext uri="{FF2B5EF4-FFF2-40B4-BE49-F238E27FC236}">
                  <a16:creationId xmlns:a16="http://schemas.microsoft.com/office/drawing/2014/main" id="{8BFC886E-6BF3-4874-9E09-72FD625AC031}"/>
                </a:ext>
              </a:extLst>
            </p:cNvPr>
            <p:cNvSpPr/>
            <p:nvPr/>
          </p:nvSpPr>
          <p:spPr>
            <a:xfrm>
              <a:off x="1768817" y="461331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7" name="Freeform: Shape 156">
              <a:extLst>
                <a:ext uri="{FF2B5EF4-FFF2-40B4-BE49-F238E27FC236}">
                  <a16:creationId xmlns:a16="http://schemas.microsoft.com/office/drawing/2014/main" id="{54BB20A1-1D63-419A-9FB0-B3B493EFA619}"/>
                </a:ext>
              </a:extLst>
            </p:cNvPr>
            <p:cNvSpPr/>
            <p:nvPr/>
          </p:nvSpPr>
          <p:spPr>
            <a:xfrm>
              <a:off x="2052541" y="461331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8" name="Freeform: Shape 157">
              <a:extLst>
                <a:ext uri="{FF2B5EF4-FFF2-40B4-BE49-F238E27FC236}">
                  <a16:creationId xmlns:a16="http://schemas.microsoft.com/office/drawing/2014/main" id="{E420B385-D674-44E9-A4D8-A913490EBA5A}"/>
                </a:ext>
              </a:extLst>
            </p:cNvPr>
            <p:cNvSpPr/>
            <p:nvPr/>
          </p:nvSpPr>
          <p:spPr>
            <a:xfrm>
              <a:off x="2336265" y="461331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9" name="Freeform: Shape 158">
              <a:extLst>
                <a:ext uri="{FF2B5EF4-FFF2-40B4-BE49-F238E27FC236}">
                  <a16:creationId xmlns:a16="http://schemas.microsoft.com/office/drawing/2014/main" id="{5D3F4665-D210-447F-B3E2-467613043FB4}"/>
                </a:ext>
              </a:extLst>
            </p:cNvPr>
            <p:cNvSpPr/>
            <p:nvPr/>
          </p:nvSpPr>
          <p:spPr>
            <a:xfrm>
              <a:off x="2619989" y="461331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60" name="TextBox 159">
            <a:extLst>
              <a:ext uri="{FF2B5EF4-FFF2-40B4-BE49-F238E27FC236}">
                <a16:creationId xmlns:a16="http://schemas.microsoft.com/office/drawing/2014/main" id="{7EE267DB-BADC-4132-8556-19AB8209BD95}"/>
              </a:ext>
            </a:extLst>
          </p:cNvPr>
          <p:cNvSpPr txBox="1"/>
          <p:nvPr/>
        </p:nvSpPr>
        <p:spPr>
          <a:xfrm>
            <a:off x="262648" y="1299679"/>
            <a:ext cx="1772177"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19%</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7030A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consumed alcohol</a:t>
            </a:r>
            <a:endParaRPr kumimoji="0" lang="en-US" sz="1400" b="1" i="0" u="none" strike="noStrike" kern="0" cap="none" spc="0" normalizeH="0" baseline="0" noProof="0" dirty="0">
              <a:ln>
                <a:noFill/>
              </a:ln>
              <a:solidFill>
                <a:srgbClr val="7030A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61" name="TextBox 160">
            <a:extLst>
              <a:ext uri="{FF2B5EF4-FFF2-40B4-BE49-F238E27FC236}">
                <a16:creationId xmlns:a16="http://schemas.microsoft.com/office/drawing/2014/main" id="{0473540E-512E-4989-BEB3-D4DA45163756}"/>
              </a:ext>
            </a:extLst>
          </p:cNvPr>
          <p:cNvSpPr txBox="1"/>
          <p:nvPr/>
        </p:nvSpPr>
        <p:spPr>
          <a:xfrm>
            <a:off x="2208495" y="1299679"/>
            <a:ext cx="236694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17%</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7030A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used vaping products</a:t>
            </a:r>
            <a:endParaRPr kumimoji="0" lang="en-US" sz="1400" b="1" i="0" u="none" strike="noStrike" kern="0" cap="none" spc="0" normalizeH="0" baseline="0" noProof="0" dirty="0">
              <a:ln>
                <a:noFill/>
              </a:ln>
              <a:solidFill>
                <a:srgbClr val="7030A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62" name="TextBox 161">
            <a:extLst>
              <a:ext uri="{FF2B5EF4-FFF2-40B4-BE49-F238E27FC236}">
                <a16:creationId xmlns:a16="http://schemas.microsoft.com/office/drawing/2014/main" id="{BDB0E28B-42C0-4DD3-A7ED-275E9F45AAA7}"/>
              </a:ext>
            </a:extLst>
          </p:cNvPr>
          <p:cNvSpPr txBox="1"/>
          <p:nvPr/>
        </p:nvSpPr>
        <p:spPr>
          <a:xfrm>
            <a:off x="4575442" y="1299679"/>
            <a:ext cx="203551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13%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7030A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used marijuana</a:t>
            </a:r>
            <a:endParaRPr kumimoji="0" lang="en-US" sz="1400" b="1" i="0" u="none" strike="noStrike" kern="0" cap="none" spc="0" normalizeH="0" baseline="0" noProof="0" dirty="0">
              <a:ln>
                <a:noFill/>
              </a:ln>
              <a:solidFill>
                <a:srgbClr val="7030A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63" name="TextBox 162">
            <a:extLst>
              <a:ext uri="{FF2B5EF4-FFF2-40B4-BE49-F238E27FC236}">
                <a16:creationId xmlns:a16="http://schemas.microsoft.com/office/drawing/2014/main" id="{71AE1A05-EF6A-4EB6-9095-443879B8CDC4}"/>
              </a:ext>
            </a:extLst>
          </p:cNvPr>
          <p:cNvSpPr txBox="1"/>
          <p:nvPr/>
        </p:nvSpPr>
        <p:spPr>
          <a:xfrm>
            <a:off x="6709965" y="1299679"/>
            <a:ext cx="226203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4%</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7030A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used prescription drugs</a:t>
            </a:r>
            <a:endParaRPr kumimoji="0" lang="en-US" sz="1400" b="1" i="0" u="none" strike="noStrike" kern="0" cap="none" spc="0" normalizeH="0" baseline="0" noProof="0" dirty="0">
              <a:ln>
                <a:noFill/>
              </a:ln>
              <a:solidFill>
                <a:srgbClr val="7030A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grpSp>
        <p:nvGrpSpPr>
          <p:cNvPr id="15" name="Group 14">
            <a:extLst>
              <a:ext uri="{FF2B5EF4-FFF2-40B4-BE49-F238E27FC236}">
                <a16:creationId xmlns:a16="http://schemas.microsoft.com/office/drawing/2014/main" id="{7788C973-EBB8-4AE6-9614-412F4F63FED8}"/>
              </a:ext>
            </a:extLst>
          </p:cNvPr>
          <p:cNvGrpSpPr/>
          <p:nvPr/>
        </p:nvGrpSpPr>
        <p:grpSpPr>
          <a:xfrm>
            <a:off x="2444586" y="2170453"/>
            <a:ext cx="1882302" cy="1557073"/>
            <a:chOff x="3255525" y="2728567"/>
            <a:chExt cx="2509736" cy="2076097"/>
          </a:xfrm>
        </p:grpSpPr>
        <p:sp>
          <p:nvSpPr>
            <p:cNvPr id="168" name="Freeform: Shape 167">
              <a:extLst>
                <a:ext uri="{FF2B5EF4-FFF2-40B4-BE49-F238E27FC236}">
                  <a16:creationId xmlns:a16="http://schemas.microsoft.com/office/drawing/2014/main" id="{59B4676E-6CBB-48E5-972F-6972B96CBA6C}"/>
                </a:ext>
              </a:extLst>
            </p:cNvPr>
            <p:cNvSpPr/>
            <p:nvPr/>
          </p:nvSpPr>
          <p:spPr>
            <a:xfrm>
              <a:off x="3255525" y="272856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 name="Freeform: Shape 168">
              <a:extLst>
                <a:ext uri="{FF2B5EF4-FFF2-40B4-BE49-F238E27FC236}">
                  <a16:creationId xmlns:a16="http://schemas.microsoft.com/office/drawing/2014/main" id="{91727A77-CE2A-4B3A-BE74-B3C173593412}"/>
                </a:ext>
              </a:extLst>
            </p:cNvPr>
            <p:cNvSpPr/>
            <p:nvPr/>
          </p:nvSpPr>
          <p:spPr>
            <a:xfrm>
              <a:off x="3539249" y="272856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0" name="Freeform: Shape 169">
              <a:extLst>
                <a:ext uri="{FF2B5EF4-FFF2-40B4-BE49-F238E27FC236}">
                  <a16:creationId xmlns:a16="http://schemas.microsoft.com/office/drawing/2014/main" id="{F9036D96-56B7-4D3C-8674-E43E824F2023}"/>
                </a:ext>
              </a:extLst>
            </p:cNvPr>
            <p:cNvSpPr/>
            <p:nvPr/>
          </p:nvSpPr>
          <p:spPr>
            <a:xfrm>
              <a:off x="3822973" y="272856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1" name="Freeform: Shape 170">
              <a:extLst>
                <a:ext uri="{FF2B5EF4-FFF2-40B4-BE49-F238E27FC236}">
                  <a16:creationId xmlns:a16="http://schemas.microsoft.com/office/drawing/2014/main" id="{618D3D2A-73B8-4DB4-A46C-55F9259F9F19}"/>
                </a:ext>
              </a:extLst>
            </p:cNvPr>
            <p:cNvSpPr/>
            <p:nvPr/>
          </p:nvSpPr>
          <p:spPr>
            <a:xfrm>
              <a:off x="4106697" y="272856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2" name="Freeform: Shape 171">
              <a:extLst>
                <a:ext uri="{FF2B5EF4-FFF2-40B4-BE49-F238E27FC236}">
                  <a16:creationId xmlns:a16="http://schemas.microsoft.com/office/drawing/2014/main" id="{1F3241FE-30E2-4961-8492-16C966A9E065}"/>
                </a:ext>
              </a:extLst>
            </p:cNvPr>
            <p:cNvSpPr/>
            <p:nvPr/>
          </p:nvSpPr>
          <p:spPr>
            <a:xfrm>
              <a:off x="4390421" y="272856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3" name="Freeform: Shape 172">
              <a:extLst>
                <a:ext uri="{FF2B5EF4-FFF2-40B4-BE49-F238E27FC236}">
                  <a16:creationId xmlns:a16="http://schemas.microsoft.com/office/drawing/2014/main" id="{B3142B92-2C4B-4046-BBFC-A33C19EB9B6E}"/>
                </a:ext>
              </a:extLst>
            </p:cNvPr>
            <p:cNvSpPr/>
            <p:nvPr/>
          </p:nvSpPr>
          <p:spPr>
            <a:xfrm>
              <a:off x="4674145" y="272856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4" name="Freeform: Shape 173">
              <a:extLst>
                <a:ext uri="{FF2B5EF4-FFF2-40B4-BE49-F238E27FC236}">
                  <a16:creationId xmlns:a16="http://schemas.microsoft.com/office/drawing/2014/main" id="{EB83501B-002E-48D8-95E2-F456FDA0D062}"/>
                </a:ext>
              </a:extLst>
            </p:cNvPr>
            <p:cNvSpPr/>
            <p:nvPr/>
          </p:nvSpPr>
          <p:spPr>
            <a:xfrm>
              <a:off x="4957869" y="272856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5" name="Freeform: Shape 174">
              <a:extLst>
                <a:ext uri="{FF2B5EF4-FFF2-40B4-BE49-F238E27FC236}">
                  <a16:creationId xmlns:a16="http://schemas.microsoft.com/office/drawing/2014/main" id="{189FA31A-5410-47F1-BED3-0B41670E325F}"/>
                </a:ext>
              </a:extLst>
            </p:cNvPr>
            <p:cNvSpPr/>
            <p:nvPr/>
          </p:nvSpPr>
          <p:spPr>
            <a:xfrm>
              <a:off x="5241593" y="272856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6" name="Freeform: Shape 175">
              <a:extLst>
                <a:ext uri="{FF2B5EF4-FFF2-40B4-BE49-F238E27FC236}">
                  <a16:creationId xmlns:a16="http://schemas.microsoft.com/office/drawing/2014/main" id="{1CF14541-8E42-4D24-A201-9D6A1CA1082F}"/>
                </a:ext>
              </a:extLst>
            </p:cNvPr>
            <p:cNvSpPr/>
            <p:nvPr/>
          </p:nvSpPr>
          <p:spPr>
            <a:xfrm>
              <a:off x="5525317" y="272856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7" name="Freeform: Shape 176">
              <a:extLst>
                <a:ext uri="{FF2B5EF4-FFF2-40B4-BE49-F238E27FC236}">
                  <a16:creationId xmlns:a16="http://schemas.microsoft.com/office/drawing/2014/main" id="{79202CF8-82FF-40B8-B6CA-5D8308BC4044}"/>
                </a:ext>
              </a:extLst>
            </p:cNvPr>
            <p:cNvSpPr/>
            <p:nvPr/>
          </p:nvSpPr>
          <p:spPr>
            <a:xfrm>
              <a:off x="3255525" y="293701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8" name="Freeform: Shape 177">
              <a:extLst>
                <a:ext uri="{FF2B5EF4-FFF2-40B4-BE49-F238E27FC236}">
                  <a16:creationId xmlns:a16="http://schemas.microsoft.com/office/drawing/2014/main" id="{4D469FEC-6E99-4E60-9CE2-055FCDB34E15}"/>
                </a:ext>
              </a:extLst>
            </p:cNvPr>
            <p:cNvSpPr/>
            <p:nvPr/>
          </p:nvSpPr>
          <p:spPr>
            <a:xfrm>
              <a:off x="3539249" y="293701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9" name="Freeform: Shape 178">
              <a:extLst>
                <a:ext uri="{FF2B5EF4-FFF2-40B4-BE49-F238E27FC236}">
                  <a16:creationId xmlns:a16="http://schemas.microsoft.com/office/drawing/2014/main" id="{553EA7F9-57F0-40E4-8818-756B8229CB37}"/>
                </a:ext>
              </a:extLst>
            </p:cNvPr>
            <p:cNvSpPr/>
            <p:nvPr/>
          </p:nvSpPr>
          <p:spPr>
            <a:xfrm>
              <a:off x="3822973" y="293701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 name="Freeform: Shape 179">
              <a:extLst>
                <a:ext uri="{FF2B5EF4-FFF2-40B4-BE49-F238E27FC236}">
                  <a16:creationId xmlns:a16="http://schemas.microsoft.com/office/drawing/2014/main" id="{1BC91B9A-704C-4B19-9F1C-647115B010DF}"/>
                </a:ext>
              </a:extLst>
            </p:cNvPr>
            <p:cNvSpPr/>
            <p:nvPr/>
          </p:nvSpPr>
          <p:spPr>
            <a:xfrm>
              <a:off x="4106697" y="293701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 name="Freeform: Shape 180">
              <a:extLst>
                <a:ext uri="{FF2B5EF4-FFF2-40B4-BE49-F238E27FC236}">
                  <a16:creationId xmlns:a16="http://schemas.microsoft.com/office/drawing/2014/main" id="{86A00BDD-3BE4-4AD5-A9CD-F5B04E3AEF10}"/>
                </a:ext>
              </a:extLst>
            </p:cNvPr>
            <p:cNvSpPr/>
            <p:nvPr/>
          </p:nvSpPr>
          <p:spPr>
            <a:xfrm>
              <a:off x="4390421" y="293701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2" name="Freeform: Shape 181">
              <a:extLst>
                <a:ext uri="{FF2B5EF4-FFF2-40B4-BE49-F238E27FC236}">
                  <a16:creationId xmlns:a16="http://schemas.microsoft.com/office/drawing/2014/main" id="{98590F3E-A180-4956-B7A1-6F7168FD78BC}"/>
                </a:ext>
              </a:extLst>
            </p:cNvPr>
            <p:cNvSpPr/>
            <p:nvPr/>
          </p:nvSpPr>
          <p:spPr>
            <a:xfrm>
              <a:off x="4674145" y="293701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3" name="Freeform: Shape 182">
              <a:extLst>
                <a:ext uri="{FF2B5EF4-FFF2-40B4-BE49-F238E27FC236}">
                  <a16:creationId xmlns:a16="http://schemas.microsoft.com/office/drawing/2014/main" id="{AEB4CD69-BA12-41F3-8C00-6EC1325E7C93}"/>
                </a:ext>
              </a:extLst>
            </p:cNvPr>
            <p:cNvSpPr/>
            <p:nvPr/>
          </p:nvSpPr>
          <p:spPr>
            <a:xfrm>
              <a:off x="4957869" y="293701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4" name="Freeform: Shape 183">
              <a:extLst>
                <a:ext uri="{FF2B5EF4-FFF2-40B4-BE49-F238E27FC236}">
                  <a16:creationId xmlns:a16="http://schemas.microsoft.com/office/drawing/2014/main" id="{BE9AA2E4-11B1-4A76-82F8-3642FBC0D1CE}"/>
                </a:ext>
              </a:extLst>
            </p:cNvPr>
            <p:cNvSpPr/>
            <p:nvPr/>
          </p:nvSpPr>
          <p:spPr>
            <a:xfrm>
              <a:off x="5241593" y="293701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5" name="Freeform: Shape 184">
              <a:extLst>
                <a:ext uri="{FF2B5EF4-FFF2-40B4-BE49-F238E27FC236}">
                  <a16:creationId xmlns:a16="http://schemas.microsoft.com/office/drawing/2014/main" id="{50D98C3D-3E5C-4A1B-A377-3FA871D91F4D}"/>
                </a:ext>
              </a:extLst>
            </p:cNvPr>
            <p:cNvSpPr/>
            <p:nvPr/>
          </p:nvSpPr>
          <p:spPr>
            <a:xfrm>
              <a:off x="5525317" y="293701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6" name="Freeform: Shape 185">
              <a:extLst>
                <a:ext uri="{FF2B5EF4-FFF2-40B4-BE49-F238E27FC236}">
                  <a16:creationId xmlns:a16="http://schemas.microsoft.com/office/drawing/2014/main" id="{D0D6A8E9-831B-4EFE-A68A-94CF9BB4C452}"/>
                </a:ext>
              </a:extLst>
            </p:cNvPr>
            <p:cNvSpPr/>
            <p:nvPr/>
          </p:nvSpPr>
          <p:spPr>
            <a:xfrm>
              <a:off x="3255525" y="314546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7" name="Freeform: Shape 186">
              <a:extLst>
                <a:ext uri="{FF2B5EF4-FFF2-40B4-BE49-F238E27FC236}">
                  <a16:creationId xmlns:a16="http://schemas.microsoft.com/office/drawing/2014/main" id="{F53691CA-6424-4535-932E-699F62C92E63}"/>
                </a:ext>
              </a:extLst>
            </p:cNvPr>
            <p:cNvSpPr/>
            <p:nvPr/>
          </p:nvSpPr>
          <p:spPr>
            <a:xfrm>
              <a:off x="3539249" y="314546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8" name="Freeform: Shape 187">
              <a:extLst>
                <a:ext uri="{FF2B5EF4-FFF2-40B4-BE49-F238E27FC236}">
                  <a16:creationId xmlns:a16="http://schemas.microsoft.com/office/drawing/2014/main" id="{C2FD612D-97F9-478F-8E81-96980F9386A3}"/>
                </a:ext>
              </a:extLst>
            </p:cNvPr>
            <p:cNvSpPr/>
            <p:nvPr/>
          </p:nvSpPr>
          <p:spPr>
            <a:xfrm>
              <a:off x="3822973" y="314546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9" name="Freeform: Shape 188">
              <a:extLst>
                <a:ext uri="{FF2B5EF4-FFF2-40B4-BE49-F238E27FC236}">
                  <a16:creationId xmlns:a16="http://schemas.microsoft.com/office/drawing/2014/main" id="{2865BC9E-3E22-4081-ADFD-4CFB98EB64FF}"/>
                </a:ext>
              </a:extLst>
            </p:cNvPr>
            <p:cNvSpPr/>
            <p:nvPr/>
          </p:nvSpPr>
          <p:spPr>
            <a:xfrm>
              <a:off x="4106697" y="314546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0" name="Freeform: Shape 189">
              <a:extLst>
                <a:ext uri="{FF2B5EF4-FFF2-40B4-BE49-F238E27FC236}">
                  <a16:creationId xmlns:a16="http://schemas.microsoft.com/office/drawing/2014/main" id="{3729ED07-0ED0-45FC-99C2-36218E3D2698}"/>
                </a:ext>
              </a:extLst>
            </p:cNvPr>
            <p:cNvSpPr/>
            <p:nvPr/>
          </p:nvSpPr>
          <p:spPr>
            <a:xfrm>
              <a:off x="4390421" y="314546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1" name="Freeform: Shape 190">
              <a:extLst>
                <a:ext uri="{FF2B5EF4-FFF2-40B4-BE49-F238E27FC236}">
                  <a16:creationId xmlns:a16="http://schemas.microsoft.com/office/drawing/2014/main" id="{176C28E5-CADF-4F3E-87D0-13B4C0312990}"/>
                </a:ext>
              </a:extLst>
            </p:cNvPr>
            <p:cNvSpPr/>
            <p:nvPr/>
          </p:nvSpPr>
          <p:spPr>
            <a:xfrm>
              <a:off x="4674145" y="314546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2" name="Freeform: Shape 191">
              <a:extLst>
                <a:ext uri="{FF2B5EF4-FFF2-40B4-BE49-F238E27FC236}">
                  <a16:creationId xmlns:a16="http://schemas.microsoft.com/office/drawing/2014/main" id="{3B263D00-FE9D-460E-9AEE-27F93B17698A}"/>
                </a:ext>
              </a:extLst>
            </p:cNvPr>
            <p:cNvSpPr/>
            <p:nvPr/>
          </p:nvSpPr>
          <p:spPr>
            <a:xfrm>
              <a:off x="4957869" y="314546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3" name="Freeform: Shape 192">
              <a:extLst>
                <a:ext uri="{FF2B5EF4-FFF2-40B4-BE49-F238E27FC236}">
                  <a16:creationId xmlns:a16="http://schemas.microsoft.com/office/drawing/2014/main" id="{6D0EE15F-548D-4E51-B549-CC982ED41FCA}"/>
                </a:ext>
              </a:extLst>
            </p:cNvPr>
            <p:cNvSpPr/>
            <p:nvPr/>
          </p:nvSpPr>
          <p:spPr>
            <a:xfrm>
              <a:off x="5241593" y="314546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4" name="Freeform: Shape 193">
              <a:extLst>
                <a:ext uri="{FF2B5EF4-FFF2-40B4-BE49-F238E27FC236}">
                  <a16:creationId xmlns:a16="http://schemas.microsoft.com/office/drawing/2014/main" id="{573A23BD-CD86-4A30-B4C7-587876985067}"/>
                </a:ext>
              </a:extLst>
            </p:cNvPr>
            <p:cNvSpPr/>
            <p:nvPr/>
          </p:nvSpPr>
          <p:spPr>
            <a:xfrm>
              <a:off x="5525317" y="314546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5" name="Freeform: Shape 194">
              <a:extLst>
                <a:ext uri="{FF2B5EF4-FFF2-40B4-BE49-F238E27FC236}">
                  <a16:creationId xmlns:a16="http://schemas.microsoft.com/office/drawing/2014/main" id="{419F763C-5A70-47CB-BA2E-E62F86FA4AF9}"/>
                </a:ext>
              </a:extLst>
            </p:cNvPr>
            <p:cNvSpPr/>
            <p:nvPr/>
          </p:nvSpPr>
          <p:spPr>
            <a:xfrm>
              <a:off x="3255525" y="335391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6" name="Freeform: Shape 195">
              <a:extLst>
                <a:ext uri="{FF2B5EF4-FFF2-40B4-BE49-F238E27FC236}">
                  <a16:creationId xmlns:a16="http://schemas.microsoft.com/office/drawing/2014/main" id="{A911376A-A0CD-424A-A241-B0E76772CD60}"/>
                </a:ext>
              </a:extLst>
            </p:cNvPr>
            <p:cNvSpPr/>
            <p:nvPr/>
          </p:nvSpPr>
          <p:spPr>
            <a:xfrm>
              <a:off x="3539249" y="335391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7" name="Freeform: Shape 196">
              <a:extLst>
                <a:ext uri="{FF2B5EF4-FFF2-40B4-BE49-F238E27FC236}">
                  <a16:creationId xmlns:a16="http://schemas.microsoft.com/office/drawing/2014/main" id="{6D50798C-F8C6-4A65-A1DC-221BC52E66FD}"/>
                </a:ext>
              </a:extLst>
            </p:cNvPr>
            <p:cNvSpPr/>
            <p:nvPr/>
          </p:nvSpPr>
          <p:spPr>
            <a:xfrm>
              <a:off x="3822973" y="335391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8" name="Freeform: Shape 197">
              <a:extLst>
                <a:ext uri="{FF2B5EF4-FFF2-40B4-BE49-F238E27FC236}">
                  <a16:creationId xmlns:a16="http://schemas.microsoft.com/office/drawing/2014/main" id="{A267A310-93BE-4CD5-95F2-06D837DC7F10}"/>
                </a:ext>
              </a:extLst>
            </p:cNvPr>
            <p:cNvSpPr/>
            <p:nvPr/>
          </p:nvSpPr>
          <p:spPr>
            <a:xfrm>
              <a:off x="4106697" y="335391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9" name="Freeform: Shape 198">
              <a:extLst>
                <a:ext uri="{FF2B5EF4-FFF2-40B4-BE49-F238E27FC236}">
                  <a16:creationId xmlns:a16="http://schemas.microsoft.com/office/drawing/2014/main" id="{CB58CB21-6C62-4380-B814-DD7AE92ED4E9}"/>
                </a:ext>
              </a:extLst>
            </p:cNvPr>
            <p:cNvSpPr/>
            <p:nvPr/>
          </p:nvSpPr>
          <p:spPr>
            <a:xfrm>
              <a:off x="4390421" y="335391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0" name="Freeform: Shape 199">
              <a:extLst>
                <a:ext uri="{FF2B5EF4-FFF2-40B4-BE49-F238E27FC236}">
                  <a16:creationId xmlns:a16="http://schemas.microsoft.com/office/drawing/2014/main" id="{AD65B292-FF86-43F8-A350-D0CC4E8D2204}"/>
                </a:ext>
              </a:extLst>
            </p:cNvPr>
            <p:cNvSpPr/>
            <p:nvPr/>
          </p:nvSpPr>
          <p:spPr>
            <a:xfrm>
              <a:off x="4674145" y="335391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1" name="Freeform: Shape 200">
              <a:extLst>
                <a:ext uri="{FF2B5EF4-FFF2-40B4-BE49-F238E27FC236}">
                  <a16:creationId xmlns:a16="http://schemas.microsoft.com/office/drawing/2014/main" id="{0BB27E7A-8803-4033-832F-1B5D02097647}"/>
                </a:ext>
              </a:extLst>
            </p:cNvPr>
            <p:cNvSpPr/>
            <p:nvPr/>
          </p:nvSpPr>
          <p:spPr>
            <a:xfrm>
              <a:off x="4957869" y="335391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2" name="Freeform: Shape 201">
              <a:extLst>
                <a:ext uri="{FF2B5EF4-FFF2-40B4-BE49-F238E27FC236}">
                  <a16:creationId xmlns:a16="http://schemas.microsoft.com/office/drawing/2014/main" id="{CF284F87-C34A-4A5A-896C-0AF1CA46D38D}"/>
                </a:ext>
              </a:extLst>
            </p:cNvPr>
            <p:cNvSpPr/>
            <p:nvPr/>
          </p:nvSpPr>
          <p:spPr>
            <a:xfrm>
              <a:off x="5241593" y="335391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3" name="Freeform: Shape 202">
              <a:extLst>
                <a:ext uri="{FF2B5EF4-FFF2-40B4-BE49-F238E27FC236}">
                  <a16:creationId xmlns:a16="http://schemas.microsoft.com/office/drawing/2014/main" id="{7FE1D48B-8E3D-42CE-9B74-86309A542AFD}"/>
                </a:ext>
              </a:extLst>
            </p:cNvPr>
            <p:cNvSpPr/>
            <p:nvPr/>
          </p:nvSpPr>
          <p:spPr>
            <a:xfrm>
              <a:off x="5525317" y="335391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4" name="Freeform: Shape 203">
              <a:extLst>
                <a:ext uri="{FF2B5EF4-FFF2-40B4-BE49-F238E27FC236}">
                  <a16:creationId xmlns:a16="http://schemas.microsoft.com/office/drawing/2014/main" id="{DC287091-714D-4F8E-A55A-859F558DA2CB}"/>
                </a:ext>
              </a:extLst>
            </p:cNvPr>
            <p:cNvSpPr/>
            <p:nvPr/>
          </p:nvSpPr>
          <p:spPr>
            <a:xfrm>
              <a:off x="3255525" y="356236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5" name="Freeform: Shape 204">
              <a:extLst>
                <a:ext uri="{FF2B5EF4-FFF2-40B4-BE49-F238E27FC236}">
                  <a16:creationId xmlns:a16="http://schemas.microsoft.com/office/drawing/2014/main" id="{F4025017-E37A-463F-97C8-FE8EA2A948E7}"/>
                </a:ext>
              </a:extLst>
            </p:cNvPr>
            <p:cNvSpPr/>
            <p:nvPr/>
          </p:nvSpPr>
          <p:spPr>
            <a:xfrm>
              <a:off x="3539249" y="356236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6" name="Freeform: Shape 205">
              <a:extLst>
                <a:ext uri="{FF2B5EF4-FFF2-40B4-BE49-F238E27FC236}">
                  <a16:creationId xmlns:a16="http://schemas.microsoft.com/office/drawing/2014/main" id="{BB1EC7F0-88EC-4C3D-86AE-B58F53B18D96}"/>
                </a:ext>
              </a:extLst>
            </p:cNvPr>
            <p:cNvSpPr/>
            <p:nvPr/>
          </p:nvSpPr>
          <p:spPr>
            <a:xfrm>
              <a:off x="3822973" y="356236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7" name="Freeform: Shape 206">
              <a:extLst>
                <a:ext uri="{FF2B5EF4-FFF2-40B4-BE49-F238E27FC236}">
                  <a16:creationId xmlns:a16="http://schemas.microsoft.com/office/drawing/2014/main" id="{05104B58-6151-484C-8B42-54BC88F25F08}"/>
                </a:ext>
              </a:extLst>
            </p:cNvPr>
            <p:cNvSpPr/>
            <p:nvPr/>
          </p:nvSpPr>
          <p:spPr>
            <a:xfrm>
              <a:off x="4106697" y="356236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8" name="Freeform: Shape 207">
              <a:extLst>
                <a:ext uri="{FF2B5EF4-FFF2-40B4-BE49-F238E27FC236}">
                  <a16:creationId xmlns:a16="http://schemas.microsoft.com/office/drawing/2014/main" id="{7DC76F44-5DB4-421C-8AA2-7E450E6E2ED5}"/>
                </a:ext>
              </a:extLst>
            </p:cNvPr>
            <p:cNvSpPr/>
            <p:nvPr/>
          </p:nvSpPr>
          <p:spPr>
            <a:xfrm>
              <a:off x="4390421" y="356236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9" name="Freeform: Shape 208">
              <a:extLst>
                <a:ext uri="{FF2B5EF4-FFF2-40B4-BE49-F238E27FC236}">
                  <a16:creationId xmlns:a16="http://schemas.microsoft.com/office/drawing/2014/main" id="{97FAF51B-A291-4105-B569-684A3CB8BCA2}"/>
                </a:ext>
              </a:extLst>
            </p:cNvPr>
            <p:cNvSpPr/>
            <p:nvPr/>
          </p:nvSpPr>
          <p:spPr>
            <a:xfrm>
              <a:off x="4674145" y="356236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0" name="Freeform: Shape 209">
              <a:extLst>
                <a:ext uri="{FF2B5EF4-FFF2-40B4-BE49-F238E27FC236}">
                  <a16:creationId xmlns:a16="http://schemas.microsoft.com/office/drawing/2014/main" id="{D9E12893-CABA-4CCF-994F-519D87B6A693}"/>
                </a:ext>
              </a:extLst>
            </p:cNvPr>
            <p:cNvSpPr/>
            <p:nvPr/>
          </p:nvSpPr>
          <p:spPr>
            <a:xfrm>
              <a:off x="4957869" y="356236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1" name="Freeform: Shape 210">
              <a:extLst>
                <a:ext uri="{FF2B5EF4-FFF2-40B4-BE49-F238E27FC236}">
                  <a16:creationId xmlns:a16="http://schemas.microsoft.com/office/drawing/2014/main" id="{9AC3E1D9-851A-4B59-A91E-D345F22607CA}"/>
                </a:ext>
              </a:extLst>
            </p:cNvPr>
            <p:cNvSpPr/>
            <p:nvPr/>
          </p:nvSpPr>
          <p:spPr>
            <a:xfrm>
              <a:off x="5241593" y="356236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2" name="Freeform: Shape 211">
              <a:extLst>
                <a:ext uri="{FF2B5EF4-FFF2-40B4-BE49-F238E27FC236}">
                  <a16:creationId xmlns:a16="http://schemas.microsoft.com/office/drawing/2014/main" id="{B6A5D615-50A1-4F55-9553-817312B827F3}"/>
                </a:ext>
              </a:extLst>
            </p:cNvPr>
            <p:cNvSpPr/>
            <p:nvPr/>
          </p:nvSpPr>
          <p:spPr>
            <a:xfrm>
              <a:off x="5525317" y="356236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3" name="Freeform: Shape 212">
              <a:extLst>
                <a:ext uri="{FF2B5EF4-FFF2-40B4-BE49-F238E27FC236}">
                  <a16:creationId xmlns:a16="http://schemas.microsoft.com/office/drawing/2014/main" id="{2BC1E250-BE61-4C62-982E-D58543891E6F}"/>
                </a:ext>
              </a:extLst>
            </p:cNvPr>
            <p:cNvSpPr/>
            <p:nvPr/>
          </p:nvSpPr>
          <p:spPr>
            <a:xfrm>
              <a:off x="3255525" y="377081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4" name="Freeform: Shape 213">
              <a:extLst>
                <a:ext uri="{FF2B5EF4-FFF2-40B4-BE49-F238E27FC236}">
                  <a16:creationId xmlns:a16="http://schemas.microsoft.com/office/drawing/2014/main" id="{71AB9085-9821-4398-A6C3-952854B3A313}"/>
                </a:ext>
              </a:extLst>
            </p:cNvPr>
            <p:cNvSpPr/>
            <p:nvPr/>
          </p:nvSpPr>
          <p:spPr>
            <a:xfrm>
              <a:off x="3539249" y="377081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5" name="Freeform: Shape 214">
              <a:extLst>
                <a:ext uri="{FF2B5EF4-FFF2-40B4-BE49-F238E27FC236}">
                  <a16:creationId xmlns:a16="http://schemas.microsoft.com/office/drawing/2014/main" id="{F2261CAB-BD88-4367-9BBE-E6D8F9B1EE9A}"/>
                </a:ext>
              </a:extLst>
            </p:cNvPr>
            <p:cNvSpPr/>
            <p:nvPr/>
          </p:nvSpPr>
          <p:spPr>
            <a:xfrm>
              <a:off x="3822973" y="377081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6" name="Freeform: Shape 215">
              <a:extLst>
                <a:ext uri="{FF2B5EF4-FFF2-40B4-BE49-F238E27FC236}">
                  <a16:creationId xmlns:a16="http://schemas.microsoft.com/office/drawing/2014/main" id="{94AE694C-D636-4A26-A6D0-68B06C65D38D}"/>
                </a:ext>
              </a:extLst>
            </p:cNvPr>
            <p:cNvSpPr/>
            <p:nvPr/>
          </p:nvSpPr>
          <p:spPr>
            <a:xfrm>
              <a:off x="4106697" y="377081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7" name="Freeform: Shape 216">
              <a:extLst>
                <a:ext uri="{FF2B5EF4-FFF2-40B4-BE49-F238E27FC236}">
                  <a16:creationId xmlns:a16="http://schemas.microsoft.com/office/drawing/2014/main" id="{6C3EC411-409E-42FE-B697-93FC9F165231}"/>
                </a:ext>
              </a:extLst>
            </p:cNvPr>
            <p:cNvSpPr/>
            <p:nvPr/>
          </p:nvSpPr>
          <p:spPr>
            <a:xfrm>
              <a:off x="4390421" y="377081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8" name="Freeform: Shape 217">
              <a:extLst>
                <a:ext uri="{FF2B5EF4-FFF2-40B4-BE49-F238E27FC236}">
                  <a16:creationId xmlns:a16="http://schemas.microsoft.com/office/drawing/2014/main" id="{8B3F823B-AA2D-4644-ADE0-D8D780DECC57}"/>
                </a:ext>
              </a:extLst>
            </p:cNvPr>
            <p:cNvSpPr/>
            <p:nvPr/>
          </p:nvSpPr>
          <p:spPr>
            <a:xfrm>
              <a:off x="4674145" y="377081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9" name="Freeform: Shape 218">
              <a:extLst>
                <a:ext uri="{FF2B5EF4-FFF2-40B4-BE49-F238E27FC236}">
                  <a16:creationId xmlns:a16="http://schemas.microsoft.com/office/drawing/2014/main" id="{7DA74894-CAE3-442F-9AEB-AEE5374C97FD}"/>
                </a:ext>
              </a:extLst>
            </p:cNvPr>
            <p:cNvSpPr/>
            <p:nvPr/>
          </p:nvSpPr>
          <p:spPr>
            <a:xfrm>
              <a:off x="4957869" y="377081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0" name="Freeform: Shape 219">
              <a:extLst>
                <a:ext uri="{FF2B5EF4-FFF2-40B4-BE49-F238E27FC236}">
                  <a16:creationId xmlns:a16="http://schemas.microsoft.com/office/drawing/2014/main" id="{F91BD444-062B-43C4-8A2F-C054DE62B69E}"/>
                </a:ext>
              </a:extLst>
            </p:cNvPr>
            <p:cNvSpPr/>
            <p:nvPr/>
          </p:nvSpPr>
          <p:spPr>
            <a:xfrm>
              <a:off x="5241593" y="377081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1" name="Freeform: Shape 220">
              <a:extLst>
                <a:ext uri="{FF2B5EF4-FFF2-40B4-BE49-F238E27FC236}">
                  <a16:creationId xmlns:a16="http://schemas.microsoft.com/office/drawing/2014/main" id="{FE6D65A0-1CC3-4C54-AC2E-AAEA6141E838}"/>
                </a:ext>
              </a:extLst>
            </p:cNvPr>
            <p:cNvSpPr/>
            <p:nvPr/>
          </p:nvSpPr>
          <p:spPr>
            <a:xfrm>
              <a:off x="5525317" y="377081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2" name="Freeform: Shape 221">
              <a:extLst>
                <a:ext uri="{FF2B5EF4-FFF2-40B4-BE49-F238E27FC236}">
                  <a16:creationId xmlns:a16="http://schemas.microsoft.com/office/drawing/2014/main" id="{5BA2D899-7269-413E-B6AF-EFC96BCE85C4}"/>
                </a:ext>
              </a:extLst>
            </p:cNvPr>
            <p:cNvSpPr/>
            <p:nvPr/>
          </p:nvSpPr>
          <p:spPr>
            <a:xfrm>
              <a:off x="3255525" y="397926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3" name="Freeform: Shape 222">
              <a:extLst>
                <a:ext uri="{FF2B5EF4-FFF2-40B4-BE49-F238E27FC236}">
                  <a16:creationId xmlns:a16="http://schemas.microsoft.com/office/drawing/2014/main" id="{5E8F7E53-B466-4D80-B3AA-98E4DA6D1AC1}"/>
                </a:ext>
              </a:extLst>
            </p:cNvPr>
            <p:cNvSpPr/>
            <p:nvPr/>
          </p:nvSpPr>
          <p:spPr>
            <a:xfrm>
              <a:off x="3539249" y="397926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4" name="Freeform: Shape 223">
              <a:extLst>
                <a:ext uri="{FF2B5EF4-FFF2-40B4-BE49-F238E27FC236}">
                  <a16:creationId xmlns:a16="http://schemas.microsoft.com/office/drawing/2014/main" id="{D89C7C7B-7A95-4B76-B250-42AF6EDB3BF3}"/>
                </a:ext>
              </a:extLst>
            </p:cNvPr>
            <p:cNvSpPr/>
            <p:nvPr/>
          </p:nvSpPr>
          <p:spPr>
            <a:xfrm>
              <a:off x="3822973" y="397926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5" name="Freeform: Shape 224">
              <a:extLst>
                <a:ext uri="{FF2B5EF4-FFF2-40B4-BE49-F238E27FC236}">
                  <a16:creationId xmlns:a16="http://schemas.microsoft.com/office/drawing/2014/main" id="{8BB021C4-F443-45F0-8CE4-E81D41BE483E}"/>
                </a:ext>
              </a:extLst>
            </p:cNvPr>
            <p:cNvSpPr/>
            <p:nvPr/>
          </p:nvSpPr>
          <p:spPr>
            <a:xfrm>
              <a:off x="4106697" y="397926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6" name="Freeform: Shape 225">
              <a:extLst>
                <a:ext uri="{FF2B5EF4-FFF2-40B4-BE49-F238E27FC236}">
                  <a16:creationId xmlns:a16="http://schemas.microsoft.com/office/drawing/2014/main" id="{AC5C0F37-C728-470B-B386-AF6FF3D5BAB2}"/>
                </a:ext>
              </a:extLst>
            </p:cNvPr>
            <p:cNvSpPr/>
            <p:nvPr/>
          </p:nvSpPr>
          <p:spPr>
            <a:xfrm>
              <a:off x="4390421" y="397926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7" name="Freeform: Shape 226">
              <a:extLst>
                <a:ext uri="{FF2B5EF4-FFF2-40B4-BE49-F238E27FC236}">
                  <a16:creationId xmlns:a16="http://schemas.microsoft.com/office/drawing/2014/main" id="{1A3CBBFD-BA42-4616-9DC4-B990FD7C7C44}"/>
                </a:ext>
              </a:extLst>
            </p:cNvPr>
            <p:cNvSpPr/>
            <p:nvPr/>
          </p:nvSpPr>
          <p:spPr>
            <a:xfrm>
              <a:off x="4674145" y="397926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8" name="Freeform: Shape 227">
              <a:extLst>
                <a:ext uri="{FF2B5EF4-FFF2-40B4-BE49-F238E27FC236}">
                  <a16:creationId xmlns:a16="http://schemas.microsoft.com/office/drawing/2014/main" id="{0DC566A7-AC91-4C92-BBFF-383C139F82F6}"/>
                </a:ext>
              </a:extLst>
            </p:cNvPr>
            <p:cNvSpPr/>
            <p:nvPr/>
          </p:nvSpPr>
          <p:spPr>
            <a:xfrm>
              <a:off x="4957869" y="397926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9" name="Freeform: Shape 228">
              <a:extLst>
                <a:ext uri="{FF2B5EF4-FFF2-40B4-BE49-F238E27FC236}">
                  <a16:creationId xmlns:a16="http://schemas.microsoft.com/office/drawing/2014/main" id="{84EFC6C4-EDD5-444A-8778-E1D08D735C56}"/>
                </a:ext>
              </a:extLst>
            </p:cNvPr>
            <p:cNvSpPr/>
            <p:nvPr/>
          </p:nvSpPr>
          <p:spPr>
            <a:xfrm>
              <a:off x="5241593" y="397926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0" name="Freeform: Shape 229">
              <a:extLst>
                <a:ext uri="{FF2B5EF4-FFF2-40B4-BE49-F238E27FC236}">
                  <a16:creationId xmlns:a16="http://schemas.microsoft.com/office/drawing/2014/main" id="{C6D9A8EC-0D6B-4425-AE27-C2CA78E11C96}"/>
                </a:ext>
              </a:extLst>
            </p:cNvPr>
            <p:cNvSpPr/>
            <p:nvPr/>
          </p:nvSpPr>
          <p:spPr>
            <a:xfrm>
              <a:off x="5525317" y="397926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1" name="Freeform: Shape 230">
              <a:extLst>
                <a:ext uri="{FF2B5EF4-FFF2-40B4-BE49-F238E27FC236}">
                  <a16:creationId xmlns:a16="http://schemas.microsoft.com/office/drawing/2014/main" id="{20D1377E-7C3A-439E-BD38-24B709E0DB03}"/>
                </a:ext>
              </a:extLst>
            </p:cNvPr>
            <p:cNvSpPr/>
            <p:nvPr/>
          </p:nvSpPr>
          <p:spPr>
            <a:xfrm>
              <a:off x="3255525" y="418771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2" name="Freeform: Shape 231">
              <a:extLst>
                <a:ext uri="{FF2B5EF4-FFF2-40B4-BE49-F238E27FC236}">
                  <a16:creationId xmlns:a16="http://schemas.microsoft.com/office/drawing/2014/main" id="{7B93B074-B4EF-439C-A971-1FFF8FB1566F}"/>
                </a:ext>
              </a:extLst>
            </p:cNvPr>
            <p:cNvSpPr/>
            <p:nvPr/>
          </p:nvSpPr>
          <p:spPr>
            <a:xfrm>
              <a:off x="3539249" y="418771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3" name="Freeform: Shape 232">
              <a:extLst>
                <a:ext uri="{FF2B5EF4-FFF2-40B4-BE49-F238E27FC236}">
                  <a16:creationId xmlns:a16="http://schemas.microsoft.com/office/drawing/2014/main" id="{52061B84-E07F-42B9-BFF6-F7C67BD3123B}"/>
                </a:ext>
              </a:extLst>
            </p:cNvPr>
            <p:cNvSpPr/>
            <p:nvPr/>
          </p:nvSpPr>
          <p:spPr>
            <a:xfrm>
              <a:off x="3822973" y="418771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4" name="Freeform: Shape 233">
              <a:extLst>
                <a:ext uri="{FF2B5EF4-FFF2-40B4-BE49-F238E27FC236}">
                  <a16:creationId xmlns:a16="http://schemas.microsoft.com/office/drawing/2014/main" id="{0D2A13F2-7981-49B1-BCCD-682F15991A7E}"/>
                </a:ext>
              </a:extLst>
            </p:cNvPr>
            <p:cNvSpPr/>
            <p:nvPr/>
          </p:nvSpPr>
          <p:spPr>
            <a:xfrm>
              <a:off x="4106697" y="418771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5" name="Freeform: Shape 234">
              <a:extLst>
                <a:ext uri="{FF2B5EF4-FFF2-40B4-BE49-F238E27FC236}">
                  <a16:creationId xmlns:a16="http://schemas.microsoft.com/office/drawing/2014/main" id="{F43F71E7-C2F8-4472-9AE7-3530EBCAEB6B}"/>
                </a:ext>
              </a:extLst>
            </p:cNvPr>
            <p:cNvSpPr/>
            <p:nvPr/>
          </p:nvSpPr>
          <p:spPr>
            <a:xfrm>
              <a:off x="4390421" y="418771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6" name="Freeform: Shape 235">
              <a:extLst>
                <a:ext uri="{FF2B5EF4-FFF2-40B4-BE49-F238E27FC236}">
                  <a16:creationId xmlns:a16="http://schemas.microsoft.com/office/drawing/2014/main" id="{9C6F9A4A-ED47-4C65-85F6-B59B17FD70E3}"/>
                </a:ext>
              </a:extLst>
            </p:cNvPr>
            <p:cNvSpPr/>
            <p:nvPr/>
          </p:nvSpPr>
          <p:spPr>
            <a:xfrm>
              <a:off x="4674145" y="418771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7" name="Freeform: Shape 236">
              <a:extLst>
                <a:ext uri="{FF2B5EF4-FFF2-40B4-BE49-F238E27FC236}">
                  <a16:creationId xmlns:a16="http://schemas.microsoft.com/office/drawing/2014/main" id="{4F7F1F93-3EE6-48EF-9F42-8FA15F80B944}"/>
                </a:ext>
              </a:extLst>
            </p:cNvPr>
            <p:cNvSpPr/>
            <p:nvPr/>
          </p:nvSpPr>
          <p:spPr>
            <a:xfrm>
              <a:off x="4957869" y="418771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8" name="Freeform: Shape 237">
              <a:extLst>
                <a:ext uri="{FF2B5EF4-FFF2-40B4-BE49-F238E27FC236}">
                  <a16:creationId xmlns:a16="http://schemas.microsoft.com/office/drawing/2014/main" id="{0B1C1BC3-1776-43B7-843C-50D6DBEBEA9E}"/>
                </a:ext>
              </a:extLst>
            </p:cNvPr>
            <p:cNvSpPr/>
            <p:nvPr/>
          </p:nvSpPr>
          <p:spPr>
            <a:xfrm>
              <a:off x="5241593" y="418771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9" name="Freeform: Shape 238">
              <a:extLst>
                <a:ext uri="{FF2B5EF4-FFF2-40B4-BE49-F238E27FC236}">
                  <a16:creationId xmlns:a16="http://schemas.microsoft.com/office/drawing/2014/main" id="{0F412EE9-15F4-4A51-80FB-833CA3E38F55}"/>
                </a:ext>
              </a:extLst>
            </p:cNvPr>
            <p:cNvSpPr/>
            <p:nvPr/>
          </p:nvSpPr>
          <p:spPr>
            <a:xfrm>
              <a:off x="5525317" y="418771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0" name="Freeform: Shape 239">
              <a:extLst>
                <a:ext uri="{FF2B5EF4-FFF2-40B4-BE49-F238E27FC236}">
                  <a16:creationId xmlns:a16="http://schemas.microsoft.com/office/drawing/2014/main" id="{DF6E2066-7497-41AE-B399-460CAE54E862}"/>
                </a:ext>
              </a:extLst>
            </p:cNvPr>
            <p:cNvSpPr/>
            <p:nvPr/>
          </p:nvSpPr>
          <p:spPr>
            <a:xfrm>
              <a:off x="3255525" y="439615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1" name="Freeform: Shape 240">
              <a:extLst>
                <a:ext uri="{FF2B5EF4-FFF2-40B4-BE49-F238E27FC236}">
                  <a16:creationId xmlns:a16="http://schemas.microsoft.com/office/drawing/2014/main" id="{DD64FCCF-2337-476A-B782-E01696EF7EA7}"/>
                </a:ext>
              </a:extLst>
            </p:cNvPr>
            <p:cNvSpPr/>
            <p:nvPr/>
          </p:nvSpPr>
          <p:spPr>
            <a:xfrm>
              <a:off x="3539249" y="439615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2" name="Freeform: Shape 241">
              <a:extLst>
                <a:ext uri="{FF2B5EF4-FFF2-40B4-BE49-F238E27FC236}">
                  <a16:creationId xmlns:a16="http://schemas.microsoft.com/office/drawing/2014/main" id="{D567FD30-7FAE-434A-AFA9-2B64B0952EA1}"/>
                </a:ext>
              </a:extLst>
            </p:cNvPr>
            <p:cNvSpPr/>
            <p:nvPr/>
          </p:nvSpPr>
          <p:spPr>
            <a:xfrm>
              <a:off x="3822973" y="439615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3" name="Freeform: Shape 242">
              <a:extLst>
                <a:ext uri="{FF2B5EF4-FFF2-40B4-BE49-F238E27FC236}">
                  <a16:creationId xmlns:a16="http://schemas.microsoft.com/office/drawing/2014/main" id="{E2E09325-56DA-4481-AC72-DECA89C03962}"/>
                </a:ext>
              </a:extLst>
            </p:cNvPr>
            <p:cNvSpPr/>
            <p:nvPr/>
          </p:nvSpPr>
          <p:spPr>
            <a:xfrm>
              <a:off x="4106697" y="439615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4" name="Freeform: Shape 243">
              <a:extLst>
                <a:ext uri="{FF2B5EF4-FFF2-40B4-BE49-F238E27FC236}">
                  <a16:creationId xmlns:a16="http://schemas.microsoft.com/office/drawing/2014/main" id="{CD885665-0B29-4B51-9616-E5FFC2414B62}"/>
                </a:ext>
              </a:extLst>
            </p:cNvPr>
            <p:cNvSpPr/>
            <p:nvPr/>
          </p:nvSpPr>
          <p:spPr>
            <a:xfrm>
              <a:off x="4390421" y="439615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5" name="Freeform: Shape 244">
              <a:extLst>
                <a:ext uri="{FF2B5EF4-FFF2-40B4-BE49-F238E27FC236}">
                  <a16:creationId xmlns:a16="http://schemas.microsoft.com/office/drawing/2014/main" id="{DEE0A736-F5CE-4AF6-A535-B0C8863B1D53}"/>
                </a:ext>
              </a:extLst>
            </p:cNvPr>
            <p:cNvSpPr/>
            <p:nvPr/>
          </p:nvSpPr>
          <p:spPr>
            <a:xfrm>
              <a:off x="4674145" y="439615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6" name="Freeform: Shape 245">
              <a:extLst>
                <a:ext uri="{FF2B5EF4-FFF2-40B4-BE49-F238E27FC236}">
                  <a16:creationId xmlns:a16="http://schemas.microsoft.com/office/drawing/2014/main" id="{781140E6-2B3A-456D-92A3-C73A380BD106}"/>
                </a:ext>
              </a:extLst>
            </p:cNvPr>
            <p:cNvSpPr/>
            <p:nvPr/>
          </p:nvSpPr>
          <p:spPr>
            <a:xfrm>
              <a:off x="4957869" y="439615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7" name="Freeform: Shape 246">
              <a:extLst>
                <a:ext uri="{FF2B5EF4-FFF2-40B4-BE49-F238E27FC236}">
                  <a16:creationId xmlns:a16="http://schemas.microsoft.com/office/drawing/2014/main" id="{0E6A197C-198F-4189-95E3-9797BA9F0AD2}"/>
                </a:ext>
              </a:extLst>
            </p:cNvPr>
            <p:cNvSpPr/>
            <p:nvPr/>
          </p:nvSpPr>
          <p:spPr>
            <a:xfrm>
              <a:off x="5241593" y="439615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8" name="Freeform: Shape 247">
              <a:extLst>
                <a:ext uri="{FF2B5EF4-FFF2-40B4-BE49-F238E27FC236}">
                  <a16:creationId xmlns:a16="http://schemas.microsoft.com/office/drawing/2014/main" id="{448A5F99-388C-4067-83D7-151D716D11B1}"/>
                </a:ext>
              </a:extLst>
            </p:cNvPr>
            <p:cNvSpPr/>
            <p:nvPr/>
          </p:nvSpPr>
          <p:spPr>
            <a:xfrm>
              <a:off x="5525317" y="439615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9" name="Freeform: Shape 248">
              <a:extLst>
                <a:ext uri="{FF2B5EF4-FFF2-40B4-BE49-F238E27FC236}">
                  <a16:creationId xmlns:a16="http://schemas.microsoft.com/office/drawing/2014/main" id="{896666F7-8660-4EA2-ABB0-A1B29CDFEC0B}"/>
                </a:ext>
              </a:extLst>
            </p:cNvPr>
            <p:cNvSpPr/>
            <p:nvPr/>
          </p:nvSpPr>
          <p:spPr>
            <a:xfrm>
              <a:off x="3255525" y="460460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0" name="Freeform: Shape 249">
              <a:extLst>
                <a:ext uri="{FF2B5EF4-FFF2-40B4-BE49-F238E27FC236}">
                  <a16:creationId xmlns:a16="http://schemas.microsoft.com/office/drawing/2014/main" id="{90C74C33-55E7-4341-A1D4-5EE84927FB3C}"/>
                </a:ext>
              </a:extLst>
            </p:cNvPr>
            <p:cNvSpPr/>
            <p:nvPr/>
          </p:nvSpPr>
          <p:spPr>
            <a:xfrm>
              <a:off x="3539249" y="460460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1" name="Freeform: Shape 250">
              <a:extLst>
                <a:ext uri="{FF2B5EF4-FFF2-40B4-BE49-F238E27FC236}">
                  <a16:creationId xmlns:a16="http://schemas.microsoft.com/office/drawing/2014/main" id="{F13C6BFC-9050-4D73-880C-146778CEDC59}"/>
                </a:ext>
              </a:extLst>
            </p:cNvPr>
            <p:cNvSpPr/>
            <p:nvPr/>
          </p:nvSpPr>
          <p:spPr>
            <a:xfrm>
              <a:off x="3822973" y="460460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2" name="Freeform: Shape 251">
              <a:extLst>
                <a:ext uri="{FF2B5EF4-FFF2-40B4-BE49-F238E27FC236}">
                  <a16:creationId xmlns:a16="http://schemas.microsoft.com/office/drawing/2014/main" id="{8912E632-C7D8-493B-854F-3DA7A0F15EE9}"/>
                </a:ext>
              </a:extLst>
            </p:cNvPr>
            <p:cNvSpPr/>
            <p:nvPr/>
          </p:nvSpPr>
          <p:spPr>
            <a:xfrm>
              <a:off x="4106697" y="460460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3" name="Freeform: Shape 252">
              <a:extLst>
                <a:ext uri="{FF2B5EF4-FFF2-40B4-BE49-F238E27FC236}">
                  <a16:creationId xmlns:a16="http://schemas.microsoft.com/office/drawing/2014/main" id="{05C62EB6-45FA-48FB-991A-071AC67CE802}"/>
                </a:ext>
              </a:extLst>
            </p:cNvPr>
            <p:cNvSpPr/>
            <p:nvPr/>
          </p:nvSpPr>
          <p:spPr>
            <a:xfrm>
              <a:off x="4390421" y="460460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4" name="Freeform: Shape 253">
              <a:extLst>
                <a:ext uri="{FF2B5EF4-FFF2-40B4-BE49-F238E27FC236}">
                  <a16:creationId xmlns:a16="http://schemas.microsoft.com/office/drawing/2014/main" id="{3C421B5D-990F-4C5C-8947-DC739FB1A03D}"/>
                </a:ext>
              </a:extLst>
            </p:cNvPr>
            <p:cNvSpPr/>
            <p:nvPr/>
          </p:nvSpPr>
          <p:spPr>
            <a:xfrm>
              <a:off x="4674145" y="460460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5" name="Freeform: Shape 254">
              <a:extLst>
                <a:ext uri="{FF2B5EF4-FFF2-40B4-BE49-F238E27FC236}">
                  <a16:creationId xmlns:a16="http://schemas.microsoft.com/office/drawing/2014/main" id="{D925C585-25D6-4EDA-9225-F290AA55E953}"/>
                </a:ext>
              </a:extLst>
            </p:cNvPr>
            <p:cNvSpPr/>
            <p:nvPr/>
          </p:nvSpPr>
          <p:spPr>
            <a:xfrm>
              <a:off x="4957869" y="460460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6" name="Freeform: Shape 255">
              <a:extLst>
                <a:ext uri="{FF2B5EF4-FFF2-40B4-BE49-F238E27FC236}">
                  <a16:creationId xmlns:a16="http://schemas.microsoft.com/office/drawing/2014/main" id="{4FF98EB4-15BE-4567-A451-7DF7ECC79887}"/>
                </a:ext>
              </a:extLst>
            </p:cNvPr>
            <p:cNvSpPr/>
            <p:nvPr/>
          </p:nvSpPr>
          <p:spPr>
            <a:xfrm>
              <a:off x="5241593" y="460460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7" name="Freeform: Shape 256">
              <a:extLst>
                <a:ext uri="{FF2B5EF4-FFF2-40B4-BE49-F238E27FC236}">
                  <a16:creationId xmlns:a16="http://schemas.microsoft.com/office/drawing/2014/main" id="{4C8334DE-89E0-448B-8640-70CCAB8A4B92}"/>
                </a:ext>
              </a:extLst>
            </p:cNvPr>
            <p:cNvSpPr/>
            <p:nvPr/>
          </p:nvSpPr>
          <p:spPr>
            <a:xfrm>
              <a:off x="5525317" y="460460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6" name="Group 15">
            <a:extLst>
              <a:ext uri="{FF2B5EF4-FFF2-40B4-BE49-F238E27FC236}">
                <a16:creationId xmlns:a16="http://schemas.microsoft.com/office/drawing/2014/main" id="{839B4C98-61E9-467D-8E04-48C806907D8E}"/>
              </a:ext>
            </a:extLst>
          </p:cNvPr>
          <p:cNvGrpSpPr/>
          <p:nvPr/>
        </p:nvGrpSpPr>
        <p:grpSpPr>
          <a:xfrm>
            <a:off x="4612132" y="2164161"/>
            <a:ext cx="1882302" cy="1557073"/>
            <a:chOff x="6149509" y="2720177"/>
            <a:chExt cx="2509736" cy="2076097"/>
          </a:xfrm>
        </p:grpSpPr>
        <p:sp>
          <p:nvSpPr>
            <p:cNvPr id="258" name="Freeform: Shape 257">
              <a:extLst>
                <a:ext uri="{FF2B5EF4-FFF2-40B4-BE49-F238E27FC236}">
                  <a16:creationId xmlns:a16="http://schemas.microsoft.com/office/drawing/2014/main" id="{2688E15E-A676-4DE6-B6C9-E3FE65D816DE}"/>
                </a:ext>
              </a:extLst>
            </p:cNvPr>
            <p:cNvSpPr/>
            <p:nvPr/>
          </p:nvSpPr>
          <p:spPr>
            <a:xfrm>
              <a:off x="6149509" y="272017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9" name="Freeform: Shape 258">
              <a:extLst>
                <a:ext uri="{FF2B5EF4-FFF2-40B4-BE49-F238E27FC236}">
                  <a16:creationId xmlns:a16="http://schemas.microsoft.com/office/drawing/2014/main" id="{07586DC6-A98B-447C-BAD3-5A7C11706F07}"/>
                </a:ext>
              </a:extLst>
            </p:cNvPr>
            <p:cNvSpPr/>
            <p:nvPr/>
          </p:nvSpPr>
          <p:spPr>
            <a:xfrm>
              <a:off x="6433233" y="272017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0" name="Freeform: Shape 259">
              <a:extLst>
                <a:ext uri="{FF2B5EF4-FFF2-40B4-BE49-F238E27FC236}">
                  <a16:creationId xmlns:a16="http://schemas.microsoft.com/office/drawing/2014/main" id="{83B8B0B0-BC0A-43D7-BB77-24217917D92D}"/>
                </a:ext>
              </a:extLst>
            </p:cNvPr>
            <p:cNvSpPr/>
            <p:nvPr/>
          </p:nvSpPr>
          <p:spPr>
            <a:xfrm>
              <a:off x="6716957" y="272017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1" name="Freeform: Shape 260">
              <a:extLst>
                <a:ext uri="{FF2B5EF4-FFF2-40B4-BE49-F238E27FC236}">
                  <a16:creationId xmlns:a16="http://schemas.microsoft.com/office/drawing/2014/main" id="{5E55D452-CA2F-4AC4-848E-40C0B6628878}"/>
                </a:ext>
              </a:extLst>
            </p:cNvPr>
            <p:cNvSpPr/>
            <p:nvPr/>
          </p:nvSpPr>
          <p:spPr>
            <a:xfrm>
              <a:off x="7000681" y="272017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2" name="Freeform: Shape 261">
              <a:extLst>
                <a:ext uri="{FF2B5EF4-FFF2-40B4-BE49-F238E27FC236}">
                  <a16:creationId xmlns:a16="http://schemas.microsoft.com/office/drawing/2014/main" id="{B49E52D2-C327-4244-BC73-10FC00C2F529}"/>
                </a:ext>
              </a:extLst>
            </p:cNvPr>
            <p:cNvSpPr/>
            <p:nvPr/>
          </p:nvSpPr>
          <p:spPr>
            <a:xfrm>
              <a:off x="7284405" y="272017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3" name="Freeform: Shape 262">
              <a:extLst>
                <a:ext uri="{FF2B5EF4-FFF2-40B4-BE49-F238E27FC236}">
                  <a16:creationId xmlns:a16="http://schemas.microsoft.com/office/drawing/2014/main" id="{4F718955-7814-419C-853F-C2400A61FB78}"/>
                </a:ext>
              </a:extLst>
            </p:cNvPr>
            <p:cNvSpPr/>
            <p:nvPr/>
          </p:nvSpPr>
          <p:spPr>
            <a:xfrm>
              <a:off x="7568129" y="272017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4" name="Freeform: Shape 263">
              <a:extLst>
                <a:ext uri="{FF2B5EF4-FFF2-40B4-BE49-F238E27FC236}">
                  <a16:creationId xmlns:a16="http://schemas.microsoft.com/office/drawing/2014/main" id="{6E0B95C1-4337-4227-BF91-C9FCB1F2DAF4}"/>
                </a:ext>
              </a:extLst>
            </p:cNvPr>
            <p:cNvSpPr/>
            <p:nvPr/>
          </p:nvSpPr>
          <p:spPr>
            <a:xfrm>
              <a:off x="7851853" y="272017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5" name="Freeform: Shape 264">
              <a:extLst>
                <a:ext uri="{FF2B5EF4-FFF2-40B4-BE49-F238E27FC236}">
                  <a16:creationId xmlns:a16="http://schemas.microsoft.com/office/drawing/2014/main" id="{70A84796-A24F-49A1-800A-88D5D3A9536A}"/>
                </a:ext>
              </a:extLst>
            </p:cNvPr>
            <p:cNvSpPr/>
            <p:nvPr/>
          </p:nvSpPr>
          <p:spPr>
            <a:xfrm>
              <a:off x="8135577" y="272017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6" name="Freeform: Shape 265">
              <a:extLst>
                <a:ext uri="{FF2B5EF4-FFF2-40B4-BE49-F238E27FC236}">
                  <a16:creationId xmlns:a16="http://schemas.microsoft.com/office/drawing/2014/main" id="{0608179C-3044-411F-AD71-E0C93D369989}"/>
                </a:ext>
              </a:extLst>
            </p:cNvPr>
            <p:cNvSpPr/>
            <p:nvPr/>
          </p:nvSpPr>
          <p:spPr>
            <a:xfrm>
              <a:off x="8419301" y="272017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7" name="Freeform: Shape 266">
              <a:extLst>
                <a:ext uri="{FF2B5EF4-FFF2-40B4-BE49-F238E27FC236}">
                  <a16:creationId xmlns:a16="http://schemas.microsoft.com/office/drawing/2014/main" id="{95375F1C-DD72-4DE6-B942-3A9C746C9385}"/>
                </a:ext>
              </a:extLst>
            </p:cNvPr>
            <p:cNvSpPr/>
            <p:nvPr/>
          </p:nvSpPr>
          <p:spPr>
            <a:xfrm>
              <a:off x="6149509" y="292862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8" name="Freeform: Shape 267">
              <a:extLst>
                <a:ext uri="{FF2B5EF4-FFF2-40B4-BE49-F238E27FC236}">
                  <a16:creationId xmlns:a16="http://schemas.microsoft.com/office/drawing/2014/main" id="{BB4134B7-DE78-4376-B517-953D904F0AA7}"/>
                </a:ext>
              </a:extLst>
            </p:cNvPr>
            <p:cNvSpPr/>
            <p:nvPr/>
          </p:nvSpPr>
          <p:spPr>
            <a:xfrm>
              <a:off x="6433233" y="292862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9" name="Freeform: Shape 268">
              <a:extLst>
                <a:ext uri="{FF2B5EF4-FFF2-40B4-BE49-F238E27FC236}">
                  <a16:creationId xmlns:a16="http://schemas.microsoft.com/office/drawing/2014/main" id="{18B88CAE-43FA-4257-A96D-F9A3600F492A}"/>
                </a:ext>
              </a:extLst>
            </p:cNvPr>
            <p:cNvSpPr/>
            <p:nvPr/>
          </p:nvSpPr>
          <p:spPr>
            <a:xfrm>
              <a:off x="6716957" y="292862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0" name="Freeform: Shape 269">
              <a:extLst>
                <a:ext uri="{FF2B5EF4-FFF2-40B4-BE49-F238E27FC236}">
                  <a16:creationId xmlns:a16="http://schemas.microsoft.com/office/drawing/2014/main" id="{4EA541CB-C75F-42B5-B7E7-03D018222D1B}"/>
                </a:ext>
              </a:extLst>
            </p:cNvPr>
            <p:cNvSpPr/>
            <p:nvPr/>
          </p:nvSpPr>
          <p:spPr>
            <a:xfrm>
              <a:off x="7000681" y="292862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1" name="Freeform: Shape 270">
              <a:extLst>
                <a:ext uri="{FF2B5EF4-FFF2-40B4-BE49-F238E27FC236}">
                  <a16:creationId xmlns:a16="http://schemas.microsoft.com/office/drawing/2014/main" id="{3D018FB5-E72F-4F1C-A6C2-3318FDDF6D94}"/>
                </a:ext>
              </a:extLst>
            </p:cNvPr>
            <p:cNvSpPr/>
            <p:nvPr/>
          </p:nvSpPr>
          <p:spPr>
            <a:xfrm>
              <a:off x="7284405" y="292862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2" name="Freeform: Shape 271">
              <a:extLst>
                <a:ext uri="{FF2B5EF4-FFF2-40B4-BE49-F238E27FC236}">
                  <a16:creationId xmlns:a16="http://schemas.microsoft.com/office/drawing/2014/main" id="{6E6DCC87-9E05-4319-A5DD-4794DAD372FE}"/>
                </a:ext>
              </a:extLst>
            </p:cNvPr>
            <p:cNvSpPr/>
            <p:nvPr/>
          </p:nvSpPr>
          <p:spPr>
            <a:xfrm>
              <a:off x="7568129" y="292862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3" name="Freeform: Shape 272">
              <a:extLst>
                <a:ext uri="{FF2B5EF4-FFF2-40B4-BE49-F238E27FC236}">
                  <a16:creationId xmlns:a16="http://schemas.microsoft.com/office/drawing/2014/main" id="{C060DE35-29AE-40EA-9830-F9447DE69043}"/>
                </a:ext>
              </a:extLst>
            </p:cNvPr>
            <p:cNvSpPr/>
            <p:nvPr/>
          </p:nvSpPr>
          <p:spPr>
            <a:xfrm>
              <a:off x="7851853" y="292862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4" name="Freeform: Shape 273">
              <a:extLst>
                <a:ext uri="{FF2B5EF4-FFF2-40B4-BE49-F238E27FC236}">
                  <a16:creationId xmlns:a16="http://schemas.microsoft.com/office/drawing/2014/main" id="{CC31F0C6-A4D3-4D2D-B590-E543A7C22EF9}"/>
                </a:ext>
              </a:extLst>
            </p:cNvPr>
            <p:cNvSpPr/>
            <p:nvPr/>
          </p:nvSpPr>
          <p:spPr>
            <a:xfrm>
              <a:off x="8135577" y="292862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5" name="Freeform: Shape 274">
              <a:extLst>
                <a:ext uri="{FF2B5EF4-FFF2-40B4-BE49-F238E27FC236}">
                  <a16:creationId xmlns:a16="http://schemas.microsoft.com/office/drawing/2014/main" id="{0C660717-546D-483C-BADD-BD73DEA16265}"/>
                </a:ext>
              </a:extLst>
            </p:cNvPr>
            <p:cNvSpPr/>
            <p:nvPr/>
          </p:nvSpPr>
          <p:spPr>
            <a:xfrm>
              <a:off x="8419301" y="292862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6" name="Freeform: Shape 275">
              <a:extLst>
                <a:ext uri="{FF2B5EF4-FFF2-40B4-BE49-F238E27FC236}">
                  <a16:creationId xmlns:a16="http://schemas.microsoft.com/office/drawing/2014/main" id="{DA837F19-5FF5-4DDA-9620-E6BB811A5B74}"/>
                </a:ext>
              </a:extLst>
            </p:cNvPr>
            <p:cNvSpPr/>
            <p:nvPr/>
          </p:nvSpPr>
          <p:spPr>
            <a:xfrm>
              <a:off x="6149509" y="313707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7" name="Freeform: Shape 276">
              <a:extLst>
                <a:ext uri="{FF2B5EF4-FFF2-40B4-BE49-F238E27FC236}">
                  <a16:creationId xmlns:a16="http://schemas.microsoft.com/office/drawing/2014/main" id="{E3EE1AB9-41CE-43A3-942B-81D87EDDA585}"/>
                </a:ext>
              </a:extLst>
            </p:cNvPr>
            <p:cNvSpPr/>
            <p:nvPr/>
          </p:nvSpPr>
          <p:spPr>
            <a:xfrm>
              <a:off x="6433233" y="313707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8" name="Freeform: Shape 277">
              <a:extLst>
                <a:ext uri="{FF2B5EF4-FFF2-40B4-BE49-F238E27FC236}">
                  <a16:creationId xmlns:a16="http://schemas.microsoft.com/office/drawing/2014/main" id="{E88E5B2D-533C-4B25-8582-0B180C91D3FB}"/>
                </a:ext>
              </a:extLst>
            </p:cNvPr>
            <p:cNvSpPr/>
            <p:nvPr/>
          </p:nvSpPr>
          <p:spPr>
            <a:xfrm>
              <a:off x="6716957" y="313707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9" name="Freeform: Shape 278">
              <a:extLst>
                <a:ext uri="{FF2B5EF4-FFF2-40B4-BE49-F238E27FC236}">
                  <a16:creationId xmlns:a16="http://schemas.microsoft.com/office/drawing/2014/main" id="{AD072DA8-09FA-469A-A4F2-A5B89C927212}"/>
                </a:ext>
              </a:extLst>
            </p:cNvPr>
            <p:cNvSpPr/>
            <p:nvPr/>
          </p:nvSpPr>
          <p:spPr>
            <a:xfrm>
              <a:off x="7000681" y="313707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0" name="Freeform: Shape 279">
              <a:extLst>
                <a:ext uri="{FF2B5EF4-FFF2-40B4-BE49-F238E27FC236}">
                  <a16:creationId xmlns:a16="http://schemas.microsoft.com/office/drawing/2014/main" id="{8525F89E-ED90-41C7-AE86-F8D03B52E977}"/>
                </a:ext>
              </a:extLst>
            </p:cNvPr>
            <p:cNvSpPr/>
            <p:nvPr/>
          </p:nvSpPr>
          <p:spPr>
            <a:xfrm>
              <a:off x="7284405" y="313707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1" name="Freeform: Shape 280">
              <a:extLst>
                <a:ext uri="{FF2B5EF4-FFF2-40B4-BE49-F238E27FC236}">
                  <a16:creationId xmlns:a16="http://schemas.microsoft.com/office/drawing/2014/main" id="{393E351F-D10C-4A10-9843-0915B096947E}"/>
                </a:ext>
              </a:extLst>
            </p:cNvPr>
            <p:cNvSpPr/>
            <p:nvPr/>
          </p:nvSpPr>
          <p:spPr>
            <a:xfrm>
              <a:off x="7568129" y="313707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2" name="Freeform: Shape 281">
              <a:extLst>
                <a:ext uri="{FF2B5EF4-FFF2-40B4-BE49-F238E27FC236}">
                  <a16:creationId xmlns:a16="http://schemas.microsoft.com/office/drawing/2014/main" id="{7022B319-964B-4FA5-A932-765DFAA16774}"/>
                </a:ext>
              </a:extLst>
            </p:cNvPr>
            <p:cNvSpPr/>
            <p:nvPr/>
          </p:nvSpPr>
          <p:spPr>
            <a:xfrm>
              <a:off x="7851853" y="313707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3" name="Freeform: Shape 282">
              <a:extLst>
                <a:ext uri="{FF2B5EF4-FFF2-40B4-BE49-F238E27FC236}">
                  <a16:creationId xmlns:a16="http://schemas.microsoft.com/office/drawing/2014/main" id="{509DD8F2-DB49-48FE-862C-6B378E870342}"/>
                </a:ext>
              </a:extLst>
            </p:cNvPr>
            <p:cNvSpPr/>
            <p:nvPr/>
          </p:nvSpPr>
          <p:spPr>
            <a:xfrm>
              <a:off x="8135577" y="313707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4" name="Freeform: Shape 283">
              <a:extLst>
                <a:ext uri="{FF2B5EF4-FFF2-40B4-BE49-F238E27FC236}">
                  <a16:creationId xmlns:a16="http://schemas.microsoft.com/office/drawing/2014/main" id="{275FE141-483B-41E1-93B2-F6FC182F6243}"/>
                </a:ext>
              </a:extLst>
            </p:cNvPr>
            <p:cNvSpPr/>
            <p:nvPr/>
          </p:nvSpPr>
          <p:spPr>
            <a:xfrm>
              <a:off x="8419301" y="313707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5" name="Freeform: Shape 284">
              <a:extLst>
                <a:ext uri="{FF2B5EF4-FFF2-40B4-BE49-F238E27FC236}">
                  <a16:creationId xmlns:a16="http://schemas.microsoft.com/office/drawing/2014/main" id="{00871B51-BDB9-4659-9DE9-BCFE5588FB58}"/>
                </a:ext>
              </a:extLst>
            </p:cNvPr>
            <p:cNvSpPr/>
            <p:nvPr/>
          </p:nvSpPr>
          <p:spPr>
            <a:xfrm>
              <a:off x="6149509" y="334552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6" name="Freeform: Shape 285">
              <a:extLst>
                <a:ext uri="{FF2B5EF4-FFF2-40B4-BE49-F238E27FC236}">
                  <a16:creationId xmlns:a16="http://schemas.microsoft.com/office/drawing/2014/main" id="{2705F6B2-8527-4E82-B310-C46D3066795F}"/>
                </a:ext>
              </a:extLst>
            </p:cNvPr>
            <p:cNvSpPr/>
            <p:nvPr/>
          </p:nvSpPr>
          <p:spPr>
            <a:xfrm>
              <a:off x="6433233" y="334552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7" name="Freeform: Shape 286">
              <a:extLst>
                <a:ext uri="{FF2B5EF4-FFF2-40B4-BE49-F238E27FC236}">
                  <a16:creationId xmlns:a16="http://schemas.microsoft.com/office/drawing/2014/main" id="{998288A2-3850-4429-89C4-BD1EB3203D92}"/>
                </a:ext>
              </a:extLst>
            </p:cNvPr>
            <p:cNvSpPr/>
            <p:nvPr/>
          </p:nvSpPr>
          <p:spPr>
            <a:xfrm>
              <a:off x="6716957" y="334552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8" name="Freeform: Shape 287">
              <a:extLst>
                <a:ext uri="{FF2B5EF4-FFF2-40B4-BE49-F238E27FC236}">
                  <a16:creationId xmlns:a16="http://schemas.microsoft.com/office/drawing/2014/main" id="{18F17498-6BBE-4AFE-AE16-0AA0ED499518}"/>
                </a:ext>
              </a:extLst>
            </p:cNvPr>
            <p:cNvSpPr/>
            <p:nvPr/>
          </p:nvSpPr>
          <p:spPr>
            <a:xfrm>
              <a:off x="7000681" y="334552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9" name="Freeform: Shape 288">
              <a:extLst>
                <a:ext uri="{FF2B5EF4-FFF2-40B4-BE49-F238E27FC236}">
                  <a16:creationId xmlns:a16="http://schemas.microsoft.com/office/drawing/2014/main" id="{D13D42A3-33F7-4721-AADD-A3E14F44570E}"/>
                </a:ext>
              </a:extLst>
            </p:cNvPr>
            <p:cNvSpPr/>
            <p:nvPr/>
          </p:nvSpPr>
          <p:spPr>
            <a:xfrm>
              <a:off x="7284405" y="334552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0" name="Freeform: Shape 289">
              <a:extLst>
                <a:ext uri="{FF2B5EF4-FFF2-40B4-BE49-F238E27FC236}">
                  <a16:creationId xmlns:a16="http://schemas.microsoft.com/office/drawing/2014/main" id="{4FBD0422-F701-4B04-8838-CCD431B98F69}"/>
                </a:ext>
              </a:extLst>
            </p:cNvPr>
            <p:cNvSpPr/>
            <p:nvPr/>
          </p:nvSpPr>
          <p:spPr>
            <a:xfrm>
              <a:off x="7568129" y="334552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1" name="Freeform: Shape 290">
              <a:extLst>
                <a:ext uri="{FF2B5EF4-FFF2-40B4-BE49-F238E27FC236}">
                  <a16:creationId xmlns:a16="http://schemas.microsoft.com/office/drawing/2014/main" id="{540FB365-EF71-4945-8F5F-E2789EEA78D6}"/>
                </a:ext>
              </a:extLst>
            </p:cNvPr>
            <p:cNvSpPr/>
            <p:nvPr/>
          </p:nvSpPr>
          <p:spPr>
            <a:xfrm>
              <a:off x="7851853" y="334552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2" name="Freeform: Shape 291">
              <a:extLst>
                <a:ext uri="{FF2B5EF4-FFF2-40B4-BE49-F238E27FC236}">
                  <a16:creationId xmlns:a16="http://schemas.microsoft.com/office/drawing/2014/main" id="{985DFC2A-6D45-44C6-BA56-2E144515DD68}"/>
                </a:ext>
              </a:extLst>
            </p:cNvPr>
            <p:cNvSpPr/>
            <p:nvPr/>
          </p:nvSpPr>
          <p:spPr>
            <a:xfrm>
              <a:off x="8135577" y="334552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3" name="Freeform: Shape 292">
              <a:extLst>
                <a:ext uri="{FF2B5EF4-FFF2-40B4-BE49-F238E27FC236}">
                  <a16:creationId xmlns:a16="http://schemas.microsoft.com/office/drawing/2014/main" id="{19AA92A2-FF15-4B52-B53F-E0403902C6B1}"/>
                </a:ext>
              </a:extLst>
            </p:cNvPr>
            <p:cNvSpPr/>
            <p:nvPr/>
          </p:nvSpPr>
          <p:spPr>
            <a:xfrm>
              <a:off x="8419301" y="334552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4" name="Freeform: Shape 293">
              <a:extLst>
                <a:ext uri="{FF2B5EF4-FFF2-40B4-BE49-F238E27FC236}">
                  <a16:creationId xmlns:a16="http://schemas.microsoft.com/office/drawing/2014/main" id="{DEF00901-DB0B-49C0-A04B-17FA3313B55C}"/>
                </a:ext>
              </a:extLst>
            </p:cNvPr>
            <p:cNvSpPr/>
            <p:nvPr/>
          </p:nvSpPr>
          <p:spPr>
            <a:xfrm>
              <a:off x="6149509" y="355397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5" name="Freeform: Shape 294">
              <a:extLst>
                <a:ext uri="{FF2B5EF4-FFF2-40B4-BE49-F238E27FC236}">
                  <a16:creationId xmlns:a16="http://schemas.microsoft.com/office/drawing/2014/main" id="{2E82D183-9ED4-4C8E-A695-E9AA7AA58D5F}"/>
                </a:ext>
              </a:extLst>
            </p:cNvPr>
            <p:cNvSpPr/>
            <p:nvPr/>
          </p:nvSpPr>
          <p:spPr>
            <a:xfrm>
              <a:off x="6433233" y="355397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6" name="Freeform: Shape 295">
              <a:extLst>
                <a:ext uri="{FF2B5EF4-FFF2-40B4-BE49-F238E27FC236}">
                  <a16:creationId xmlns:a16="http://schemas.microsoft.com/office/drawing/2014/main" id="{3609A53E-06CC-48EB-8F05-F47DC7BA100D}"/>
                </a:ext>
              </a:extLst>
            </p:cNvPr>
            <p:cNvSpPr/>
            <p:nvPr/>
          </p:nvSpPr>
          <p:spPr>
            <a:xfrm>
              <a:off x="6716957" y="355397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7" name="Freeform: Shape 296">
              <a:extLst>
                <a:ext uri="{FF2B5EF4-FFF2-40B4-BE49-F238E27FC236}">
                  <a16:creationId xmlns:a16="http://schemas.microsoft.com/office/drawing/2014/main" id="{0BCBA0ED-7872-44F5-8FFA-C1C5151613F8}"/>
                </a:ext>
              </a:extLst>
            </p:cNvPr>
            <p:cNvSpPr/>
            <p:nvPr/>
          </p:nvSpPr>
          <p:spPr>
            <a:xfrm>
              <a:off x="7000681" y="355397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8" name="Freeform: Shape 297">
              <a:extLst>
                <a:ext uri="{FF2B5EF4-FFF2-40B4-BE49-F238E27FC236}">
                  <a16:creationId xmlns:a16="http://schemas.microsoft.com/office/drawing/2014/main" id="{8449AE17-AAA2-44FB-BE71-77883B70C818}"/>
                </a:ext>
              </a:extLst>
            </p:cNvPr>
            <p:cNvSpPr/>
            <p:nvPr/>
          </p:nvSpPr>
          <p:spPr>
            <a:xfrm>
              <a:off x="7284405" y="355397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9" name="Freeform: Shape 298">
              <a:extLst>
                <a:ext uri="{FF2B5EF4-FFF2-40B4-BE49-F238E27FC236}">
                  <a16:creationId xmlns:a16="http://schemas.microsoft.com/office/drawing/2014/main" id="{2F9E1ED9-51D0-49A0-80FC-220027502585}"/>
                </a:ext>
              </a:extLst>
            </p:cNvPr>
            <p:cNvSpPr/>
            <p:nvPr/>
          </p:nvSpPr>
          <p:spPr>
            <a:xfrm>
              <a:off x="7568129" y="355397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0" name="Freeform: Shape 299">
              <a:extLst>
                <a:ext uri="{FF2B5EF4-FFF2-40B4-BE49-F238E27FC236}">
                  <a16:creationId xmlns:a16="http://schemas.microsoft.com/office/drawing/2014/main" id="{C36DCE13-9263-4B69-A387-5BA8F3BCF1E0}"/>
                </a:ext>
              </a:extLst>
            </p:cNvPr>
            <p:cNvSpPr/>
            <p:nvPr/>
          </p:nvSpPr>
          <p:spPr>
            <a:xfrm>
              <a:off x="7851853" y="355397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1" name="Freeform: Shape 300">
              <a:extLst>
                <a:ext uri="{FF2B5EF4-FFF2-40B4-BE49-F238E27FC236}">
                  <a16:creationId xmlns:a16="http://schemas.microsoft.com/office/drawing/2014/main" id="{C93CE87C-5E1C-420E-B207-6359642C04A0}"/>
                </a:ext>
              </a:extLst>
            </p:cNvPr>
            <p:cNvSpPr/>
            <p:nvPr/>
          </p:nvSpPr>
          <p:spPr>
            <a:xfrm>
              <a:off x="8135577" y="355397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2" name="Freeform: Shape 301">
              <a:extLst>
                <a:ext uri="{FF2B5EF4-FFF2-40B4-BE49-F238E27FC236}">
                  <a16:creationId xmlns:a16="http://schemas.microsoft.com/office/drawing/2014/main" id="{784613A5-A19D-4565-8AC0-05B1542811A2}"/>
                </a:ext>
              </a:extLst>
            </p:cNvPr>
            <p:cNvSpPr/>
            <p:nvPr/>
          </p:nvSpPr>
          <p:spPr>
            <a:xfrm>
              <a:off x="8419301" y="355397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3" name="Freeform: Shape 302">
              <a:extLst>
                <a:ext uri="{FF2B5EF4-FFF2-40B4-BE49-F238E27FC236}">
                  <a16:creationId xmlns:a16="http://schemas.microsoft.com/office/drawing/2014/main" id="{5165F966-83B3-480E-9253-939DB387EDD7}"/>
                </a:ext>
              </a:extLst>
            </p:cNvPr>
            <p:cNvSpPr/>
            <p:nvPr/>
          </p:nvSpPr>
          <p:spPr>
            <a:xfrm>
              <a:off x="6149509" y="376242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4" name="Freeform: Shape 303">
              <a:extLst>
                <a:ext uri="{FF2B5EF4-FFF2-40B4-BE49-F238E27FC236}">
                  <a16:creationId xmlns:a16="http://schemas.microsoft.com/office/drawing/2014/main" id="{C3C524B4-84C8-478B-BC7F-4B6BEC7EE102}"/>
                </a:ext>
              </a:extLst>
            </p:cNvPr>
            <p:cNvSpPr/>
            <p:nvPr/>
          </p:nvSpPr>
          <p:spPr>
            <a:xfrm>
              <a:off x="6433233" y="376242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5" name="Freeform: Shape 304">
              <a:extLst>
                <a:ext uri="{FF2B5EF4-FFF2-40B4-BE49-F238E27FC236}">
                  <a16:creationId xmlns:a16="http://schemas.microsoft.com/office/drawing/2014/main" id="{13D7BD98-EB5D-41D0-A322-47C8C3A7FBAE}"/>
                </a:ext>
              </a:extLst>
            </p:cNvPr>
            <p:cNvSpPr/>
            <p:nvPr/>
          </p:nvSpPr>
          <p:spPr>
            <a:xfrm>
              <a:off x="6716957" y="376242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6" name="Freeform: Shape 305">
              <a:extLst>
                <a:ext uri="{FF2B5EF4-FFF2-40B4-BE49-F238E27FC236}">
                  <a16:creationId xmlns:a16="http://schemas.microsoft.com/office/drawing/2014/main" id="{FED0D941-43EF-4DDE-833F-710ABE0B32B7}"/>
                </a:ext>
              </a:extLst>
            </p:cNvPr>
            <p:cNvSpPr/>
            <p:nvPr/>
          </p:nvSpPr>
          <p:spPr>
            <a:xfrm>
              <a:off x="7000681" y="376242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7" name="Freeform: Shape 306">
              <a:extLst>
                <a:ext uri="{FF2B5EF4-FFF2-40B4-BE49-F238E27FC236}">
                  <a16:creationId xmlns:a16="http://schemas.microsoft.com/office/drawing/2014/main" id="{210F1558-8F06-4B69-9CCB-B22922737455}"/>
                </a:ext>
              </a:extLst>
            </p:cNvPr>
            <p:cNvSpPr/>
            <p:nvPr/>
          </p:nvSpPr>
          <p:spPr>
            <a:xfrm>
              <a:off x="7284405" y="376242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8" name="Freeform: Shape 307">
              <a:extLst>
                <a:ext uri="{FF2B5EF4-FFF2-40B4-BE49-F238E27FC236}">
                  <a16:creationId xmlns:a16="http://schemas.microsoft.com/office/drawing/2014/main" id="{E6B5B5A6-0408-4A6C-9051-718A26C02296}"/>
                </a:ext>
              </a:extLst>
            </p:cNvPr>
            <p:cNvSpPr/>
            <p:nvPr/>
          </p:nvSpPr>
          <p:spPr>
            <a:xfrm>
              <a:off x="7568129" y="376242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9" name="Freeform: Shape 308">
              <a:extLst>
                <a:ext uri="{FF2B5EF4-FFF2-40B4-BE49-F238E27FC236}">
                  <a16:creationId xmlns:a16="http://schemas.microsoft.com/office/drawing/2014/main" id="{4386D24E-FB96-45E1-9304-9A32C001A69B}"/>
                </a:ext>
              </a:extLst>
            </p:cNvPr>
            <p:cNvSpPr/>
            <p:nvPr/>
          </p:nvSpPr>
          <p:spPr>
            <a:xfrm>
              <a:off x="7851853" y="376242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0" name="Freeform: Shape 309">
              <a:extLst>
                <a:ext uri="{FF2B5EF4-FFF2-40B4-BE49-F238E27FC236}">
                  <a16:creationId xmlns:a16="http://schemas.microsoft.com/office/drawing/2014/main" id="{36CD2B52-2702-43D3-B42B-1630FE4231CE}"/>
                </a:ext>
              </a:extLst>
            </p:cNvPr>
            <p:cNvSpPr/>
            <p:nvPr/>
          </p:nvSpPr>
          <p:spPr>
            <a:xfrm>
              <a:off x="8135577" y="376242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1" name="Freeform: Shape 310">
              <a:extLst>
                <a:ext uri="{FF2B5EF4-FFF2-40B4-BE49-F238E27FC236}">
                  <a16:creationId xmlns:a16="http://schemas.microsoft.com/office/drawing/2014/main" id="{EF0BA9E2-5F64-4455-8CB4-7C1711A3699E}"/>
                </a:ext>
              </a:extLst>
            </p:cNvPr>
            <p:cNvSpPr/>
            <p:nvPr/>
          </p:nvSpPr>
          <p:spPr>
            <a:xfrm>
              <a:off x="8419301" y="376242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2" name="Freeform: Shape 311">
              <a:extLst>
                <a:ext uri="{FF2B5EF4-FFF2-40B4-BE49-F238E27FC236}">
                  <a16:creationId xmlns:a16="http://schemas.microsoft.com/office/drawing/2014/main" id="{C3AB2590-0FC0-44A6-BE47-AD153E014C5D}"/>
                </a:ext>
              </a:extLst>
            </p:cNvPr>
            <p:cNvSpPr/>
            <p:nvPr/>
          </p:nvSpPr>
          <p:spPr>
            <a:xfrm>
              <a:off x="6149509" y="397087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3" name="Freeform: Shape 312">
              <a:extLst>
                <a:ext uri="{FF2B5EF4-FFF2-40B4-BE49-F238E27FC236}">
                  <a16:creationId xmlns:a16="http://schemas.microsoft.com/office/drawing/2014/main" id="{73CEA1B4-115C-4054-9A65-B1D407DB8676}"/>
                </a:ext>
              </a:extLst>
            </p:cNvPr>
            <p:cNvSpPr/>
            <p:nvPr/>
          </p:nvSpPr>
          <p:spPr>
            <a:xfrm>
              <a:off x="6433233" y="397087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4" name="Freeform: Shape 313">
              <a:extLst>
                <a:ext uri="{FF2B5EF4-FFF2-40B4-BE49-F238E27FC236}">
                  <a16:creationId xmlns:a16="http://schemas.microsoft.com/office/drawing/2014/main" id="{F9BB1060-EFA4-4CA5-839D-F68DD8C66B40}"/>
                </a:ext>
              </a:extLst>
            </p:cNvPr>
            <p:cNvSpPr/>
            <p:nvPr/>
          </p:nvSpPr>
          <p:spPr>
            <a:xfrm>
              <a:off x="6716957" y="397087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5" name="Freeform: Shape 314">
              <a:extLst>
                <a:ext uri="{FF2B5EF4-FFF2-40B4-BE49-F238E27FC236}">
                  <a16:creationId xmlns:a16="http://schemas.microsoft.com/office/drawing/2014/main" id="{F7ACF074-4D20-4FAB-8897-4D23D0E9EB98}"/>
                </a:ext>
              </a:extLst>
            </p:cNvPr>
            <p:cNvSpPr/>
            <p:nvPr/>
          </p:nvSpPr>
          <p:spPr>
            <a:xfrm>
              <a:off x="7000681" y="397087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6" name="Freeform: Shape 315">
              <a:extLst>
                <a:ext uri="{FF2B5EF4-FFF2-40B4-BE49-F238E27FC236}">
                  <a16:creationId xmlns:a16="http://schemas.microsoft.com/office/drawing/2014/main" id="{0D47671B-6275-49BF-8E68-19C0FE204A9F}"/>
                </a:ext>
              </a:extLst>
            </p:cNvPr>
            <p:cNvSpPr/>
            <p:nvPr/>
          </p:nvSpPr>
          <p:spPr>
            <a:xfrm>
              <a:off x="7284405" y="397087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7" name="Freeform: Shape 316">
              <a:extLst>
                <a:ext uri="{FF2B5EF4-FFF2-40B4-BE49-F238E27FC236}">
                  <a16:creationId xmlns:a16="http://schemas.microsoft.com/office/drawing/2014/main" id="{0C600992-9533-4CE1-A4A2-76618A512F2A}"/>
                </a:ext>
              </a:extLst>
            </p:cNvPr>
            <p:cNvSpPr/>
            <p:nvPr/>
          </p:nvSpPr>
          <p:spPr>
            <a:xfrm>
              <a:off x="7568129" y="397087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8" name="Freeform: Shape 317">
              <a:extLst>
                <a:ext uri="{FF2B5EF4-FFF2-40B4-BE49-F238E27FC236}">
                  <a16:creationId xmlns:a16="http://schemas.microsoft.com/office/drawing/2014/main" id="{15C51A41-CF3F-4334-9D16-685457884F6A}"/>
                </a:ext>
              </a:extLst>
            </p:cNvPr>
            <p:cNvSpPr/>
            <p:nvPr/>
          </p:nvSpPr>
          <p:spPr>
            <a:xfrm>
              <a:off x="7851853" y="397087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9" name="Freeform: Shape 318">
              <a:extLst>
                <a:ext uri="{FF2B5EF4-FFF2-40B4-BE49-F238E27FC236}">
                  <a16:creationId xmlns:a16="http://schemas.microsoft.com/office/drawing/2014/main" id="{89A105AF-01CF-4C6B-A301-D9163453D22E}"/>
                </a:ext>
              </a:extLst>
            </p:cNvPr>
            <p:cNvSpPr/>
            <p:nvPr/>
          </p:nvSpPr>
          <p:spPr>
            <a:xfrm>
              <a:off x="8135577" y="397087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0" name="Freeform: Shape 319">
              <a:extLst>
                <a:ext uri="{FF2B5EF4-FFF2-40B4-BE49-F238E27FC236}">
                  <a16:creationId xmlns:a16="http://schemas.microsoft.com/office/drawing/2014/main" id="{FC1F6152-01AB-42BF-9FF3-8EB9522F654C}"/>
                </a:ext>
              </a:extLst>
            </p:cNvPr>
            <p:cNvSpPr/>
            <p:nvPr/>
          </p:nvSpPr>
          <p:spPr>
            <a:xfrm>
              <a:off x="8419301" y="397087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1" name="Freeform: Shape 320">
              <a:extLst>
                <a:ext uri="{FF2B5EF4-FFF2-40B4-BE49-F238E27FC236}">
                  <a16:creationId xmlns:a16="http://schemas.microsoft.com/office/drawing/2014/main" id="{24906FC0-9A0A-4A9B-B81D-AA4DB697CD33}"/>
                </a:ext>
              </a:extLst>
            </p:cNvPr>
            <p:cNvSpPr/>
            <p:nvPr/>
          </p:nvSpPr>
          <p:spPr>
            <a:xfrm>
              <a:off x="6149509" y="417932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2" name="Freeform: Shape 321">
              <a:extLst>
                <a:ext uri="{FF2B5EF4-FFF2-40B4-BE49-F238E27FC236}">
                  <a16:creationId xmlns:a16="http://schemas.microsoft.com/office/drawing/2014/main" id="{5D863FA5-1947-4E30-8BDE-4B7FAA298CD6}"/>
                </a:ext>
              </a:extLst>
            </p:cNvPr>
            <p:cNvSpPr/>
            <p:nvPr/>
          </p:nvSpPr>
          <p:spPr>
            <a:xfrm>
              <a:off x="6433233" y="417932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3" name="Freeform: Shape 322">
              <a:extLst>
                <a:ext uri="{FF2B5EF4-FFF2-40B4-BE49-F238E27FC236}">
                  <a16:creationId xmlns:a16="http://schemas.microsoft.com/office/drawing/2014/main" id="{5229ADD8-E30D-4467-B92C-F65724260272}"/>
                </a:ext>
              </a:extLst>
            </p:cNvPr>
            <p:cNvSpPr/>
            <p:nvPr/>
          </p:nvSpPr>
          <p:spPr>
            <a:xfrm>
              <a:off x="6716957" y="417932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4" name="Freeform: Shape 323">
              <a:extLst>
                <a:ext uri="{FF2B5EF4-FFF2-40B4-BE49-F238E27FC236}">
                  <a16:creationId xmlns:a16="http://schemas.microsoft.com/office/drawing/2014/main" id="{165B128F-D93E-4C8B-B0BF-8BF81395A4B5}"/>
                </a:ext>
              </a:extLst>
            </p:cNvPr>
            <p:cNvSpPr/>
            <p:nvPr/>
          </p:nvSpPr>
          <p:spPr>
            <a:xfrm>
              <a:off x="7000681" y="417932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5" name="Freeform: Shape 324">
              <a:extLst>
                <a:ext uri="{FF2B5EF4-FFF2-40B4-BE49-F238E27FC236}">
                  <a16:creationId xmlns:a16="http://schemas.microsoft.com/office/drawing/2014/main" id="{81CF600A-0E20-4500-86D8-53138377B5C9}"/>
                </a:ext>
              </a:extLst>
            </p:cNvPr>
            <p:cNvSpPr/>
            <p:nvPr/>
          </p:nvSpPr>
          <p:spPr>
            <a:xfrm>
              <a:off x="7284405" y="417932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6" name="Freeform: Shape 325">
              <a:extLst>
                <a:ext uri="{FF2B5EF4-FFF2-40B4-BE49-F238E27FC236}">
                  <a16:creationId xmlns:a16="http://schemas.microsoft.com/office/drawing/2014/main" id="{776BF166-19A1-473E-96DD-B0226730CED5}"/>
                </a:ext>
              </a:extLst>
            </p:cNvPr>
            <p:cNvSpPr/>
            <p:nvPr/>
          </p:nvSpPr>
          <p:spPr>
            <a:xfrm>
              <a:off x="7568129" y="417932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7" name="Freeform: Shape 326">
              <a:extLst>
                <a:ext uri="{FF2B5EF4-FFF2-40B4-BE49-F238E27FC236}">
                  <a16:creationId xmlns:a16="http://schemas.microsoft.com/office/drawing/2014/main" id="{7C4C0AE4-5C80-4E02-8D0A-AB12B2D6A32E}"/>
                </a:ext>
              </a:extLst>
            </p:cNvPr>
            <p:cNvSpPr/>
            <p:nvPr/>
          </p:nvSpPr>
          <p:spPr>
            <a:xfrm>
              <a:off x="7851853" y="417932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8" name="Freeform: Shape 327">
              <a:extLst>
                <a:ext uri="{FF2B5EF4-FFF2-40B4-BE49-F238E27FC236}">
                  <a16:creationId xmlns:a16="http://schemas.microsoft.com/office/drawing/2014/main" id="{A9264B67-8040-454D-BFF3-0E06792B5B0E}"/>
                </a:ext>
              </a:extLst>
            </p:cNvPr>
            <p:cNvSpPr/>
            <p:nvPr/>
          </p:nvSpPr>
          <p:spPr>
            <a:xfrm>
              <a:off x="8135577" y="417932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9" name="Freeform: Shape 328">
              <a:extLst>
                <a:ext uri="{FF2B5EF4-FFF2-40B4-BE49-F238E27FC236}">
                  <a16:creationId xmlns:a16="http://schemas.microsoft.com/office/drawing/2014/main" id="{A07FDAFA-570E-42A9-84E9-1D1A43DBCA87}"/>
                </a:ext>
              </a:extLst>
            </p:cNvPr>
            <p:cNvSpPr/>
            <p:nvPr/>
          </p:nvSpPr>
          <p:spPr>
            <a:xfrm>
              <a:off x="8419301" y="417932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0" name="Freeform: Shape 329">
              <a:extLst>
                <a:ext uri="{FF2B5EF4-FFF2-40B4-BE49-F238E27FC236}">
                  <a16:creationId xmlns:a16="http://schemas.microsoft.com/office/drawing/2014/main" id="{ADB2B47F-76F6-4E54-B9DC-A18FCB9F75B9}"/>
                </a:ext>
              </a:extLst>
            </p:cNvPr>
            <p:cNvSpPr/>
            <p:nvPr/>
          </p:nvSpPr>
          <p:spPr>
            <a:xfrm>
              <a:off x="6149509" y="438776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1" name="Freeform: Shape 330">
              <a:extLst>
                <a:ext uri="{FF2B5EF4-FFF2-40B4-BE49-F238E27FC236}">
                  <a16:creationId xmlns:a16="http://schemas.microsoft.com/office/drawing/2014/main" id="{9EFA16F5-6943-46BA-B4A5-51EBA75F4447}"/>
                </a:ext>
              </a:extLst>
            </p:cNvPr>
            <p:cNvSpPr/>
            <p:nvPr/>
          </p:nvSpPr>
          <p:spPr>
            <a:xfrm>
              <a:off x="6433233" y="438776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2" name="Freeform: Shape 331">
              <a:extLst>
                <a:ext uri="{FF2B5EF4-FFF2-40B4-BE49-F238E27FC236}">
                  <a16:creationId xmlns:a16="http://schemas.microsoft.com/office/drawing/2014/main" id="{BE9C8FF8-6607-4D6E-BE82-0C7EE1E59871}"/>
                </a:ext>
              </a:extLst>
            </p:cNvPr>
            <p:cNvSpPr/>
            <p:nvPr/>
          </p:nvSpPr>
          <p:spPr>
            <a:xfrm>
              <a:off x="6716957" y="438776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3" name="Freeform: Shape 332">
              <a:extLst>
                <a:ext uri="{FF2B5EF4-FFF2-40B4-BE49-F238E27FC236}">
                  <a16:creationId xmlns:a16="http://schemas.microsoft.com/office/drawing/2014/main" id="{81C6B031-DDDB-44AE-B3CB-F1CD164060ED}"/>
                </a:ext>
              </a:extLst>
            </p:cNvPr>
            <p:cNvSpPr/>
            <p:nvPr/>
          </p:nvSpPr>
          <p:spPr>
            <a:xfrm>
              <a:off x="7000681" y="438776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4" name="Freeform: Shape 333">
              <a:extLst>
                <a:ext uri="{FF2B5EF4-FFF2-40B4-BE49-F238E27FC236}">
                  <a16:creationId xmlns:a16="http://schemas.microsoft.com/office/drawing/2014/main" id="{AA0361B1-9C99-4797-A6C1-672A50B7A890}"/>
                </a:ext>
              </a:extLst>
            </p:cNvPr>
            <p:cNvSpPr/>
            <p:nvPr/>
          </p:nvSpPr>
          <p:spPr>
            <a:xfrm>
              <a:off x="7284405" y="438776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5" name="Freeform: Shape 334">
              <a:extLst>
                <a:ext uri="{FF2B5EF4-FFF2-40B4-BE49-F238E27FC236}">
                  <a16:creationId xmlns:a16="http://schemas.microsoft.com/office/drawing/2014/main" id="{0A3AF868-6D5F-4353-A325-07E528B8712B}"/>
                </a:ext>
              </a:extLst>
            </p:cNvPr>
            <p:cNvSpPr/>
            <p:nvPr/>
          </p:nvSpPr>
          <p:spPr>
            <a:xfrm>
              <a:off x="7568129" y="438776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6" name="Freeform: Shape 335">
              <a:extLst>
                <a:ext uri="{FF2B5EF4-FFF2-40B4-BE49-F238E27FC236}">
                  <a16:creationId xmlns:a16="http://schemas.microsoft.com/office/drawing/2014/main" id="{3FA6DC23-C96E-4AAE-8C8C-BE2A88BBEA07}"/>
                </a:ext>
              </a:extLst>
            </p:cNvPr>
            <p:cNvSpPr/>
            <p:nvPr/>
          </p:nvSpPr>
          <p:spPr>
            <a:xfrm>
              <a:off x="7851853" y="438776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7" name="Freeform: Shape 336">
              <a:extLst>
                <a:ext uri="{FF2B5EF4-FFF2-40B4-BE49-F238E27FC236}">
                  <a16:creationId xmlns:a16="http://schemas.microsoft.com/office/drawing/2014/main" id="{0E9B4EC5-492F-4F65-BB88-84A606818363}"/>
                </a:ext>
              </a:extLst>
            </p:cNvPr>
            <p:cNvSpPr/>
            <p:nvPr/>
          </p:nvSpPr>
          <p:spPr>
            <a:xfrm>
              <a:off x="8135577" y="438776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8" name="Freeform: Shape 337">
              <a:extLst>
                <a:ext uri="{FF2B5EF4-FFF2-40B4-BE49-F238E27FC236}">
                  <a16:creationId xmlns:a16="http://schemas.microsoft.com/office/drawing/2014/main" id="{EF9D0552-2D77-42F6-B8CC-2DEA08387CC7}"/>
                </a:ext>
              </a:extLst>
            </p:cNvPr>
            <p:cNvSpPr/>
            <p:nvPr/>
          </p:nvSpPr>
          <p:spPr>
            <a:xfrm>
              <a:off x="8419301" y="438776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9" name="Freeform: Shape 338">
              <a:extLst>
                <a:ext uri="{FF2B5EF4-FFF2-40B4-BE49-F238E27FC236}">
                  <a16:creationId xmlns:a16="http://schemas.microsoft.com/office/drawing/2014/main" id="{26327F25-2C44-4066-8AFC-C362E39E1C56}"/>
                </a:ext>
              </a:extLst>
            </p:cNvPr>
            <p:cNvSpPr/>
            <p:nvPr/>
          </p:nvSpPr>
          <p:spPr>
            <a:xfrm>
              <a:off x="6149509" y="459621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0" name="Freeform: Shape 339">
              <a:extLst>
                <a:ext uri="{FF2B5EF4-FFF2-40B4-BE49-F238E27FC236}">
                  <a16:creationId xmlns:a16="http://schemas.microsoft.com/office/drawing/2014/main" id="{CDD493BC-A7A2-41E7-A88E-4CC464636C48}"/>
                </a:ext>
              </a:extLst>
            </p:cNvPr>
            <p:cNvSpPr/>
            <p:nvPr/>
          </p:nvSpPr>
          <p:spPr>
            <a:xfrm>
              <a:off x="6433233" y="459621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1" name="Freeform: Shape 340">
              <a:extLst>
                <a:ext uri="{FF2B5EF4-FFF2-40B4-BE49-F238E27FC236}">
                  <a16:creationId xmlns:a16="http://schemas.microsoft.com/office/drawing/2014/main" id="{6466E9C5-6F6C-4BF2-A2D7-33C1B039D518}"/>
                </a:ext>
              </a:extLst>
            </p:cNvPr>
            <p:cNvSpPr/>
            <p:nvPr/>
          </p:nvSpPr>
          <p:spPr>
            <a:xfrm>
              <a:off x="6716957" y="459621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2" name="Freeform: Shape 341">
              <a:extLst>
                <a:ext uri="{FF2B5EF4-FFF2-40B4-BE49-F238E27FC236}">
                  <a16:creationId xmlns:a16="http://schemas.microsoft.com/office/drawing/2014/main" id="{3997FB62-49B8-424D-829B-16896DDE6F37}"/>
                </a:ext>
              </a:extLst>
            </p:cNvPr>
            <p:cNvSpPr/>
            <p:nvPr/>
          </p:nvSpPr>
          <p:spPr>
            <a:xfrm>
              <a:off x="7000681" y="459621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3" name="Freeform: Shape 342">
              <a:extLst>
                <a:ext uri="{FF2B5EF4-FFF2-40B4-BE49-F238E27FC236}">
                  <a16:creationId xmlns:a16="http://schemas.microsoft.com/office/drawing/2014/main" id="{EDF5098C-0972-424F-89BF-AE545FC71E9D}"/>
                </a:ext>
              </a:extLst>
            </p:cNvPr>
            <p:cNvSpPr/>
            <p:nvPr/>
          </p:nvSpPr>
          <p:spPr>
            <a:xfrm>
              <a:off x="7284405" y="459621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4" name="Freeform: Shape 343">
              <a:extLst>
                <a:ext uri="{FF2B5EF4-FFF2-40B4-BE49-F238E27FC236}">
                  <a16:creationId xmlns:a16="http://schemas.microsoft.com/office/drawing/2014/main" id="{F22D2E26-C9BC-46FB-B695-9518FFA53D5E}"/>
                </a:ext>
              </a:extLst>
            </p:cNvPr>
            <p:cNvSpPr/>
            <p:nvPr/>
          </p:nvSpPr>
          <p:spPr>
            <a:xfrm>
              <a:off x="7568129" y="459621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5" name="Freeform: Shape 344">
              <a:extLst>
                <a:ext uri="{FF2B5EF4-FFF2-40B4-BE49-F238E27FC236}">
                  <a16:creationId xmlns:a16="http://schemas.microsoft.com/office/drawing/2014/main" id="{0393D74B-AEC3-4366-8D67-67CFB40311DC}"/>
                </a:ext>
              </a:extLst>
            </p:cNvPr>
            <p:cNvSpPr/>
            <p:nvPr/>
          </p:nvSpPr>
          <p:spPr>
            <a:xfrm>
              <a:off x="7851853" y="459621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6" name="Freeform: Shape 345">
              <a:extLst>
                <a:ext uri="{FF2B5EF4-FFF2-40B4-BE49-F238E27FC236}">
                  <a16:creationId xmlns:a16="http://schemas.microsoft.com/office/drawing/2014/main" id="{13ABA972-00A2-4D96-B301-CE85C1B89F3C}"/>
                </a:ext>
              </a:extLst>
            </p:cNvPr>
            <p:cNvSpPr/>
            <p:nvPr/>
          </p:nvSpPr>
          <p:spPr>
            <a:xfrm>
              <a:off x="8135577" y="459621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7" name="Freeform: Shape 346">
              <a:extLst>
                <a:ext uri="{FF2B5EF4-FFF2-40B4-BE49-F238E27FC236}">
                  <a16:creationId xmlns:a16="http://schemas.microsoft.com/office/drawing/2014/main" id="{81831438-AABE-4E80-A9F8-88CF29B1D8D1}"/>
                </a:ext>
              </a:extLst>
            </p:cNvPr>
            <p:cNvSpPr/>
            <p:nvPr/>
          </p:nvSpPr>
          <p:spPr>
            <a:xfrm>
              <a:off x="8419301" y="459621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7" name="Group 16">
            <a:extLst>
              <a:ext uri="{FF2B5EF4-FFF2-40B4-BE49-F238E27FC236}">
                <a16:creationId xmlns:a16="http://schemas.microsoft.com/office/drawing/2014/main" id="{CBC4E501-8F9A-47A0-88B7-443C4D998FE2}"/>
              </a:ext>
            </a:extLst>
          </p:cNvPr>
          <p:cNvGrpSpPr/>
          <p:nvPr/>
        </p:nvGrpSpPr>
        <p:grpSpPr>
          <a:xfrm>
            <a:off x="6852130" y="2157868"/>
            <a:ext cx="1882302" cy="1557073"/>
            <a:chOff x="9136173" y="2711787"/>
            <a:chExt cx="2509736" cy="2076097"/>
          </a:xfrm>
        </p:grpSpPr>
        <p:sp>
          <p:nvSpPr>
            <p:cNvPr id="348" name="Freeform: Shape 347">
              <a:extLst>
                <a:ext uri="{FF2B5EF4-FFF2-40B4-BE49-F238E27FC236}">
                  <a16:creationId xmlns:a16="http://schemas.microsoft.com/office/drawing/2014/main" id="{A4AF07D5-D80B-4ADF-9522-20CD87C21CF6}"/>
                </a:ext>
              </a:extLst>
            </p:cNvPr>
            <p:cNvSpPr/>
            <p:nvPr/>
          </p:nvSpPr>
          <p:spPr>
            <a:xfrm>
              <a:off x="9136173" y="271178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9" name="Freeform: Shape 348">
              <a:extLst>
                <a:ext uri="{FF2B5EF4-FFF2-40B4-BE49-F238E27FC236}">
                  <a16:creationId xmlns:a16="http://schemas.microsoft.com/office/drawing/2014/main" id="{FF2A3063-1CF2-4AB6-8B20-C1F60649F1AD}"/>
                </a:ext>
              </a:extLst>
            </p:cNvPr>
            <p:cNvSpPr/>
            <p:nvPr/>
          </p:nvSpPr>
          <p:spPr>
            <a:xfrm>
              <a:off x="9419897" y="271178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0" name="Freeform: Shape 349">
              <a:extLst>
                <a:ext uri="{FF2B5EF4-FFF2-40B4-BE49-F238E27FC236}">
                  <a16:creationId xmlns:a16="http://schemas.microsoft.com/office/drawing/2014/main" id="{6A4B011C-E99C-415F-8A76-D8C96AD8E67B}"/>
                </a:ext>
              </a:extLst>
            </p:cNvPr>
            <p:cNvSpPr/>
            <p:nvPr/>
          </p:nvSpPr>
          <p:spPr>
            <a:xfrm>
              <a:off x="9703621" y="271178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1" name="Freeform: Shape 350">
              <a:extLst>
                <a:ext uri="{FF2B5EF4-FFF2-40B4-BE49-F238E27FC236}">
                  <a16:creationId xmlns:a16="http://schemas.microsoft.com/office/drawing/2014/main" id="{FC3EB1F6-22CA-4766-B2D2-4EEF89DF3FBE}"/>
                </a:ext>
              </a:extLst>
            </p:cNvPr>
            <p:cNvSpPr/>
            <p:nvPr/>
          </p:nvSpPr>
          <p:spPr>
            <a:xfrm>
              <a:off x="9987345" y="271178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2" name="Freeform: Shape 351">
              <a:extLst>
                <a:ext uri="{FF2B5EF4-FFF2-40B4-BE49-F238E27FC236}">
                  <a16:creationId xmlns:a16="http://schemas.microsoft.com/office/drawing/2014/main" id="{6A1EC2E8-532F-4877-9D3F-F809FA274BAB}"/>
                </a:ext>
              </a:extLst>
            </p:cNvPr>
            <p:cNvSpPr/>
            <p:nvPr/>
          </p:nvSpPr>
          <p:spPr>
            <a:xfrm>
              <a:off x="10271069" y="271178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3" name="Freeform: Shape 352">
              <a:extLst>
                <a:ext uri="{FF2B5EF4-FFF2-40B4-BE49-F238E27FC236}">
                  <a16:creationId xmlns:a16="http://schemas.microsoft.com/office/drawing/2014/main" id="{E8E33B76-F0CF-4234-8ED5-A4A7B6AFAA81}"/>
                </a:ext>
              </a:extLst>
            </p:cNvPr>
            <p:cNvSpPr/>
            <p:nvPr/>
          </p:nvSpPr>
          <p:spPr>
            <a:xfrm>
              <a:off x="10554793" y="271178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4" name="Freeform: Shape 353">
              <a:extLst>
                <a:ext uri="{FF2B5EF4-FFF2-40B4-BE49-F238E27FC236}">
                  <a16:creationId xmlns:a16="http://schemas.microsoft.com/office/drawing/2014/main" id="{5F70FC95-7A5E-4D45-A069-EDCB918AC2C0}"/>
                </a:ext>
              </a:extLst>
            </p:cNvPr>
            <p:cNvSpPr/>
            <p:nvPr/>
          </p:nvSpPr>
          <p:spPr>
            <a:xfrm>
              <a:off x="10838517" y="271178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5" name="Freeform: Shape 354">
              <a:extLst>
                <a:ext uri="{FF2B5EF4-FFF2-40B4-BE49-F238E27FC236}">
                  <a16:creationId xmlns:a16="http://schemas.microsoft.com/office/drawing/2014/main" id="{13DE4BD3-AA18-41B6-9FB7-B02EBD2CB05F}"/>
                </a:ext>
              </a:extLst>
            </p:cNvPr>
            <p:cNvSpPr/>
            <p:nvPr/>
          </p:nvSpPr>
          <p:spPr>
            <a:xfrm>
              <a:off x="11122241" y="271178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6" name="Freeform: Shape 355">
              <a:extLst>
                <a:ext uri="{FF2B5EF4-FFF2-40B4-BE49-F238E27FC236}">
                  <a16:creationId xmlns:a16="http://schemas.microsoft.com/office/drawing/2014/main" id="{7B8EE62C-6450-40E5-A0ED-D07597F8A224}"/>
                </a:ext>
              </a:extLst>
            </p:cNvPr>
            <p:cNvSpPr/>
            <p:nvPr/>
          </p:nvSpPr>
          <p:spPr>
            <a:xfrm>
              <a:off x="11405965" y="2711787"/>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7" name="Freeform: Shape 356">
              <a:extLst>
                <a:ext uri="{FF2B5EF4-FFF2-40B4-BE49-F238E27FC236}">
                  <a16:creationId xmlns:a16="http://schemas.microsoft.com/office/drawing/2014/main" id="{E4CF2FAA-E30B-44FF-B07D-FB618BE9B7FB}"/>
                </a:ext>
              </a:extLst>
            </p:cNvPr>
            <p:cNvSpPr/>
            <p:nvPr/>
          </p:nvSpPr>
          <p:spPr>
            <a:xfrm>
              <a:off x="9136173" y="292023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8" name="Freeform: Shape 357">
              <a:extLst>
                <a:ext uri="{FF2B5EF4-FFF2-40B4-BE49-F238E27FC236}">
                  <a16:creationId xmlns:a16="http://schemas.microsoft.com/office/drawing/2014/main" id="{BB67723C-F146-4BE9-896C-12E073C0DD4A}"/>
                </a:ext>
              </a:extLst>
            </p:cNvPr>
            <p:cNvSpPr/>
            <p:nvPr/>
          </p:nvSpPr>
          <p:spPr>
            <a:xfrm>
              <a:off x="9419897" y="292023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9" name="Freeform: Shape 358">
              <a:extLst>
                <a:ext uri="{FF2B5EF4-FFF2-40B4-BE49-F238E27FC236}">
                  <a16:creationId xmlns:a16="http://schemas.microsoft.com/office/drawing/2014/main" id="{CC1A1EC5-57BE-4236-8B8E-FB78B807E802}"/>
                </a:ext>
              </a:extLst>
            </p:cNvPr>
            <p:cNvSpPr/>
            <p:nvPr/>
          </p:nvSpPr>
          <p:spPr>
            <a:xfrm>
              <a:off x="9703621" y="292023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0" name="Freeform: Shape 359">
              <a:extLst>
                <a:ext uri="{FF2B5EF4-FFF2-40B4-BE49-F238E27FC236}">
                  <a16:creationId xmlns:a16="http://schemas.microsoft.com/office/drawing/2014/main" id="{A475B868-4E91-434B-AD77-01D721426E80}"/>
                </a:ext>
              </a:extLst>
            </p:cNvPr>
            <p:cNvSpPr/>
            <p:nvPr/>
          </p:nvSpPr>
          <p:spPr>
            <a:xfrm>
              <a:off x="9987345" y="292023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1" name="Freeform: Shape 360">
              <a:extLst>
                <a:ext uri="{FF2B5EF4-FFF2-40B4-BE49-F238E27FC236}">
                  <a16:creationId xmlns:a16="http://schemas.microsoft.com/office/drawing/2014/main" id="{21F1A5C5-1C37-4551-B3D3-56837BCAFBB9}"/>
                </a:ext>
              </a:extLst>
            </p:cNvPr>
            <p:cNvSpPr/>
            <p:nvPr/>
          </p:nvSpPr>
          <p:spPr>
            <a:xfrm>
              <a:off x="10271069" y="292023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2" name="Freeform: Shape 361">
              <a:extLst>
                <a:ext uri="{FF2B5EF4-FFF2-40B4-BE49-F238E27FC236}">
                  <a16:creationId xmlns:a16="http://schemas.microsoft.com/office/drawing/2014/main" id="{2A600C45-CD56-4392-9261-4720D65262D0}"/>
                </a:ext>
              </a:extLst>
            </p:cNvPr>
            <p:cNvSpPr/>
            <p:nvPr/>
          </p:nvSpPr>
          <p:spPr>
            <a:xfrm>
              <a:off x="10554793" y="292023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3" name="Freeform: Shape 362">
              <a:extLst>
                <a:ext uri="{FF2B5EF4-FFF2-40B4-BE49-F238E27FC236}">
                  <a16:creationId xmlns:a16="http://schemas.microsoft.com/office/drawing/2014/main" id="{AA1319E9-0955-4AB1-BD19-361EC9FEBDCB}"/>
                </a:ext>
              </a:extLst>
            </p:cNvPr>
            <p:cNvSpPr/>
            <p:nvPr/>
          </p:nvSpPr>
          <p:spPr>
            <a:xfrm>
              <a:off x="10838517" y="292023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4" name="Freeform: Shape 363">
              <a:extLst>
                <a:ext uri="{FF2B5EF4-FFF2-40B4-BE49-F238E27FC236}">
                  <a16:creationId xmlns:a16="http://schemas.microsoft.com/office/drawing/2014/main" id="{DD7DAD26-DE96-4E8B-9A3B-FFFD6C96AD77}"/>
                </a:ext>
              </a:extLst>
            </p:cNvPr>
            <p:cNvSpPr/>
            <p:nvPr/>
          </p:nvSpPr>
          <p:spPr>
            <a:xfrm>
              <a:off x="11122241" y="292023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5" name="Freeform: Shape 364">
              <a:extLst>
                <a:ext uri="{FF2B5EF4-FFF2-40B4-BE49-F238E27FC236}">
                  <a16:creationId xmlns:a16="http://schemas.microsoft.com/office/drawing/2014/main" id="{0FC26DF5-7244-42F0-BD13-6082BEA641BF}"/>
                </a:ext>
              </a:extLst>
            </p:cNvPr>
            <p:cNvSpPr/>
            <p:nvPr/>
          </p:nvSpPr>
          <p:spPr>
            <a:xfrm>
              <a:off x="11405965" y="2920236"/>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6" name="Freeform: Shape 365">
              <a:extLst>
                <a:ext uri="{FF2B5EF4-FFF2-40B4-BE49-F238E27FC236}">
                  <a16:creationId xmlns:a16="http://schemas.microsoft.com/office/drawing/2014/main" id="{3D05BDED-2132-400F-B484-C9EB794412F9}"/>
                </a:ext>
              </a:extLst>
            </p:cNvPr>
            <p:cNvSpPr/>
            <p:nvPr/>
          </p:nvSpPr>
          <p:spPr>
            <a:xfrm>
              <a:off x="9136173" y="312868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7" name="Freeform: Shape 366">
              <a:extLst>
                <a:ext uri="{FF2B5EF4-FFF2-40B4-BE49-F238E27FC236}">
                  <a16:creationId xmlns:a16="http://schemas.microsoft.com/office/drawing/2014/main" id="{F4EC14C7-3B9E-4B95-91C9-DA2BCDAC5908}"/>
                </a:ext>
              </a:extLst>
            </p:cNvPr>
            <p:cNvSpPr/>
            <p:nvPr/>
          </p:nvSpPr>
          <p:spPr>
            <a:xfrm>
              <a:off x="9419897" y="312868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8" name="Freeform: Shape 367">
              <a:extLst>
                <a:ext uri="{FF2B5EF4-FFF2-40B4-BE49-F238E27FC236}">
                  <a16:creationId xmlns:a16="http://schemas.microsoft.com/office/drawing/2014/main" id="{B08B0EE2-CC05-40B8-8F78-00A76EECD181}"/>
                </a:ext>
              </a:extLst>
            </p:cNvPr>
            <p:cNvSpPr/>
            <p:nvPr/>
          </p:nvSpPr>
          <p:spPr>
            <a:xfrm>
              <a:off x="9703621" y="312868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9" name="Freeform: Shape 368">
              <a:extLst>
                <a:ext uri="{FF2B5EF4-FFF2-40B4-BE49-F238E27FC236}">
                  <a16:creationId xmlns:a16="http://schemas.microsoft.com/office/drawing/2014/main" id="{9A70118D-3591-4803-AC31-B4138787916D}"/>
                </a:ext>
              </a:extLst>
            </p:cNvPr>
            <p:cNvSpPr/>
            <p:nvPr/>
          </p:nvSpPr>
          <p:spPr>
            <a:xfrm>
              <a:off x="9987345" y="312868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0" name="Freeform: Shape 369">
              <a:extLst>
                <a:ext uri="{FF2B5EF4-FFF2-40B4-BE49-F238E27FC236}">
                  <a16:creationId xmlns:a16="http://schemas.microsoft.com/office/drawing/2014/main" id="{E8833772-ED41-4787-B107-BAFFCC6CFE87}"/>
                </a:ext>
              </a:extLst>
            </p:cNvPr>
            <p:cNvSpPr/>
            <p:nvPr/>
          </p:nvSpPr>
          <p:spPr>
            <a:xfrm>
              <a:off x="10271069" y="312868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1" name="Freeform: Shape 370">
              <a:extLst>
                <a:ext uri="{FF2B5EF4-FFF2-40B4-BE49-F238E27FC236}">
                  <a16:creationId xmlns:a16="http://schemas.microsoft.com/office/drawing/2014/main" id="{DBAE403C-73D8-4A64-8403-4473CF02C7AF}"/>
                </a:ext>
              </a:extLst>
            </p:cNvPr>
            <p:cNvSpPr/>
            <p:nvPr/>
          </p:nvSpPr>
          <p:spPr>
            <a:xfrm>
              <a:off x="10554793" y="312868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2" name="Freeform: Shape 371">
              <a:extLst>
                <a:ext uri="{FF2B5EF4-FFF2-40B4-BE49-F238E27FC236}">
                  <a16:creationId xmlns:a16="http://schemas.microsoft.com/office/drawing/2014/main" id="{867841EB-4312-457B-AD86-792AED75BC08}"/>
                </a:ext>
              </a:extLst>
            </p:cNvPr>
            <p:cNvSpPr/>
            <p:nvPr/>
          </p:nvSpPr>
          <p:spPr>
            <a:xfrm>
              <a:off x="10838517" y="312868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3" name="Freeform: Shape 372">
              <a:extLst>
                <a:ext uri="{FF2B5EF4-FFF2-40B4-BE49-F238E27FC236}">
                  <a16:creationId xmlns:a16="http://schemas.microsoft.com/office/drawing/2014/main" id="{9DB7054C-E39B-4C07-A941-C5674EBF8C0A}"/>
                </a:ext>
              </a:extLst>
            </p:cNvPr>
            <p:cNvSpPr/>
            <p:nvPr/>
          </p:nvSpPr>
          <p:spPr>
            <a:xfrm>
              <a:off x="11122241" y="312868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4" name="Freeform: Shape 373">
              <a:extLst>
                <a:ext uri="{FF2B5EF4-FFF2-40B4-BE49-F238E27FC236}">
                  <a16:creationId xmlns:a16="http://schemas.microsoft.com/office/drawing/2014/main" id="{8B40AEAB-A6A5-4291-8320-AE267C8940A7}"/>
                </a:ext>
              </a:extLst>
            </p:cNvPr>
            <p:cNvSpPr/>
            <p:nvPr/>
          </p:nvSpPr>
          <p:spPr>
            <a:xfrm>
              <a:off x="11405965" y="312868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5" name="Freeform: Shape 374">
              <a:extLst>
                <a:ext uri="{FF2B5EF4-FFF2-40B4-BE49-F238E27FC236}">
                  <a16:creationId xmlns:a16="http://schemas.microsoft.com/office/drawing/2014/main" id="{D1C49073-5829-4644-804E-0BF99D4D274F}"/>
                </a:ext>
              </a:extLst>
            </p:cNvPr>
            <p:cNvSpPr/>
            <p:nvPr/>
          </p:nvSpPr>
          <p:spPr>
            <a:xfrm>
              <a:off x="9136173" y="333713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6" name="Freeform: Shape 375">
              <a:extLst>
                <a:ext uri="{FF2B5EF4-FFF2-40B4-BE49-F238E27FC236}">
                  <a16:creationId xmlns:a16="http://schemas.microsoft.com/office/drawing/2014/main" id="{BB10F619-5464-41AD-870D-7880C5E6AC19}"/>
                </a:ext>
              </a:extLst>
            </p:cNvPr>
            <p:cNvSpPr/>
            <p:nvPr/>
          </p:nvSpPr>
          <p:spPr>
            <a:xfrm>
              <a:off x="9419897" y="333713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7" name="Freeform: Shape 376">
              <a:extLst>
                <a:ext uri="{FF2B5EF4-FFF2-40B4-BE49-F238E27FC236}">
                  <a16:creationId xmlns:a16="http://schemas.microsoft.com/office/drawing/2014/main" id="{7373B5D6-6C19-4A2D-BA59-44C07209B008}"/>
                </a:ext>
              </a:extLst>
            </p:cNvPr>
            <p:cNvSpPr/>
            <p:nvPr/>
          </p:nvSpPr>
          <p:spPr>
            <a:xfrm>
              <a:off x="9703621" y="333713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8" name="Freeform: Shape 377">
              <a:extLst>
                <a:ext uri="{FF2B5EF4-FFF2-40B4-BE49-F238E27FC236}">
                  <a16:creationId xmlns:a16="http://schemas.microsoft.com/office/drawing/2014/main" id="{213B0762-748D-4D3C-8AE9-1D40E24FA4B3}"/>
                </a:ext>
              </a:extLst>
            </p:cNvPr>
            <p:cNvSpPr/>
            <p:nvPr/>
          </p:nvSpPr>
          <p:spPr>
            <a:xfrm>
              <a:off x="9987345" y="333713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9" name="Freeform: Shape 378">
              <a:extLst>
                <a:ext uri="{FF2B5EF4-FFF2-40B4-BE49-F238E27FC236}">
                  <a16:creationId xmlns:a16="http://schemas.microsoft.com/office/drawing/2014/main" id="{2871D560-EC05-4749-AB70-60385010E7C9}"/>
                </a:ext>
              </a:extLst>
            </p:cNvPr>
            <p:cNvSpPr/>
            <p:nvPr/>
          </p:nvSpPr>
          <p:spPr>
            <a:xfrm>
              <a:off x="10271069" y="333713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0" name="Freeform: Shape 379">
              <a:extLst>
                <a:ext uri="{FF2B5EF4-FFF2-40B4-BE49-F238E27FC236}">
                  <a16:creationId xmlns:a16="http://schemas.microsoft.com/office/drawing/2014/main" id="{51476981-1F4D-4BE8-8213-E85FD4E79A9B}"/>
                </a:ext>
              </a:extLst>
            </p:cNvPr>
            <p:cNvSpPr/>
            <p:nvPr/>
          </p:nvSpPr>
          <p:spPr>
            <a:xfrm>
              <a:off x="10554793" y="333713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1" name="Freeform: Shape 380">
              <a:extLst>
                <a:ext uri="{FF2B5EF4-FFF2-40B4-BE49-F238E27FC236}">
                  <a16:creationId xmlns:a16="http://schemas.microsoft.com/office/drawing/2014/main" id="{69AC86A7-08D1-41B2-B072-13D9AD396034}"/>
                </a:ext>
              </a:extLst>
            </p:cNvPr>
            <p:cNvSpPr/>
            <p:nvPr/>
          </p:nvSpPr>
          <p:spPr>
            <a:xfrm>
              <a:off x="10838517" y="333713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2" name="Freeform: Shape 381">
              <a:extLst>
                <a:ext uri="{FF2B5EF4-FFF2-40B4-BE49-F238E27FC236}">
                  <a16:creationId xmlns:a16="http://schemas.microsoft.com/office/drawing/2014/main" id="{B6E762A6-9A1D-411C-9577-DBFA97C0DEF4}"/>
                </a:ext>
              </a:extLst>
            </p:cNvPr>
            <p:cNvSpPr/>
            <p:nvPr/>
          </p:nvSpPr>
          <p:spPr>
            <a:xfrm>
              <a:off x="11122241" y="333713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3" name="Freeform: Shape 382">
              <a:extLst>
                <a:ext uri="{FF2B5EF4-FFF2-40B4-BE49-F238E27FC236}">
                  <a16:creationId xmlns:a16="http://schemas.microsoft.com/office/drawing/2014/main" id="{83E55841-A537-4B54-BDED-B84C09A421BA}"/>
                </a:ext>
              </a:extLst>
            </p:cNvPr>
            <p:cNvSpPr/>
            <p:nvPr/>
          </p:nvSpPr>
          <p:spPr>
            <a:xfrm>
              <a:off x="11405965" y="3337134"/>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4" name="Freeform: Shape 383">
              <a:extLst>
                <a:ext uri="{FF2B5EF4-FFF2-40B4-BE49-F238E27FC236}">
                  <a16:creationId xmlns:a16="http://schemas.microsoft.com/office/drawing/2014/main" id="{875B9E09-D8B1-48F3-B56C-B1DB6D3335D9}"/>
                </a:ext>
              </a:extLst>
            </p:cNvPr>
            <p:cNvSpPr/>
            <p:nvPr/>
          </p:nvSpPr>
          <p:spPr>
            <a:xfrm>
              <a:off x="9136173" y="354558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5" name="Freeform: Shape 384">
              <a:extLst>
                <a:ext uri="{FF2B5EF4-FFF2-40B4-BE49-F238E27FC236}">
                  <a16:creationId xmlns:a16="http://schemas.microsoft.com/office/drawing/2014/main" id="{AF073B42-C6DC-49E4-9986-DFA15D5B8F62}"/>
                </a:ext>
              </a:extLst>
            </p:cNvPr>
            <p:cNvSpPr/>
            <p:nvPr/>
          </p:nvSpPr>
          <p:spPr>
            <a:xfrm>
              <a:off x="9419897" y="354558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6" name="Freeform: Shape 385">
              <a:extLst>
                <a:ext uri="{FF2B5EF4-FFF2-40B4-BE49-F238E27FC236}">
                  <a16:creationId xmlns:a16="http://schemas.microsoft.com/office/drawing/2014/main" id="{44F6921F-E853-43CA-AE67-C9E6EA6F1670}"/>
                </a:ext>
              </a:extLst>
            </p:cNvPr>
            <p:cNvSpPr/>
            <p:nvPr/>
          </p:nvSpPr>
          <p:spPr>
            <a:xfrm>
              <a:off x="9703621" y="354558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7" name="Freeform: Shape 386">
              <a:extLst>
                <a:ext uri="{FF2B5EF4-FFF2-40B4-BE49-F238E27FC236}">
                  <a16:creationId xmlns:a16="http://schemas.microsoft.com/office/drawing/2014/main" id="{35A9A661-640E-4F87-96AE-FAE3D8A8653B}"/>
                </a:ext>
              </a:extLst>
            </p:cNvPr>
            <p:cNvSpPr/>
            <p:nvPr/>
          </p:nvSpPr>
          <p:spPr>
            <a:xfrm>
              <a:off x="9987345" y="354558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8" name="Freeform: Shape 387">
              <a:extLst>
                <a:ext uri="{FF2B5EF4-FFF2-40B4-BE49-F238E27FC236}">
                  <a16:creationId xmlns:a16="http://schemas.microsoft.com/office/drawing/2014/main" id="{A4C47CDA-2457-4945-9E82-CDC3A2AE79B9}"/>
                </a:ext>
              </a:extLst>
            </p:cNvPr>
            <p:cNvSpPr/>
            <p:nvPr/>
          </p:nvSpPr>
          <p:spPr>
            <a:xfrm>
              <a:off x="10271069" y="354558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9" name="Freeform: Shape 388">
              <a:extLst>
                <a:ext uri="{FF2B5EF4-FFF2-40B4-BE49-F238E27FC236}">
                  <a16:creationId xmlns:a16="http://schemas.microsoft.com/office/drawing/2014/main" id="{6E59E1C5-F828-4DDB-BDC4-E6754557D14F}"/>
                </a:ext>
              </a:extLst>
            </p:cNvPr>
            <p:cNvSpPr/>
            <p:nvPr/>
          </p:nvSpPr>
          <p:spPr>
            <a:xfrm>
              <a:off x="10554793" y="354558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0" name="Freeform: Shape 389">
              <a:extLst>
                <a:ext uri="{FF2B5EF4-FFF2-40B4-BE49-F238E27FC236}">
                  <a16:creationId xmlns:a16="http://schemas.microsoft.com/office/drawing/2014/main" id="{5B5EF9FE-4180-463F-8FBD-22C64BEB3E96}"/>
                </a:ext>
              </a:extLst>
            </p:cNvPr>
            <p:cNvSpPr/>
            <p:nvPr/>
          </p:nvSpPr>
          <p:spPr>
            <a:xfrm>
              <a:off x="10838517" y="354558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1" name="Freeform: Shape 390">
              <a:extLst>
                <a:ext uri="{FF2B5EF4-FFF2-40B4-BE49-F238E27FC236}">
                  <a16:creationId xmlns:a16="http://schemas.microsoft.com/office/drawing/2014/main" id="{E4C135F6-1A0D-4F5A-BF3D-1CB714C384EC}"/>
                </a:ext>
              </a:extLst>
            </p:cNvPr>
            <p:cNvSpPr/>
            <p:nvPr/>
          </p:nvSpPr>
          <p:spPr>
            <a:xfrm>
              <a:off x="11122241" y="354558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2" name="Freeform: Shape 391">
              <a:extLst>
                <a:ext uri="{FF2B5EF4-FFF2-40B4-BE49-F238E27FC236}">
                  <a16:creationId xmlns:a16="http://schemas.microsoft.com/office/drawing/2014/main" id="{40DBFEA2-3CA5-4E99-AF56-5A3FB4E6F274}"/>
                </a:ext>
              </a:extLst>
            </p:cNvPr>
            <p:cNvSpPr/>
            <p:nvPr/>
          </p:nvSpPr>
          <p:spPr>
            <a:xfrm>
              <a:off x="11405965" y="3545583"/>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3" name="Freeform: Shape 392">
              <a:extLst>
                <a:ext uri="{FF2B5EF4-FFF2-40B4-BE49-F238E27FC236}">
                  <a16:creationId xmlns:a16="http://schemas.microsoft.com/office/drawing/2014/main" id="{FAEF4F5D-A963-43DE-AEF9-8510965920D8}"/>
                </a:ext>
              </a:extLst>
            </p:cNvPr>
            <p:cNvSpPr/>
            <p:nvPr/>
          </p:nvSpPr>
          <p:spPr>
            <a:xfrm>
              <a:off x="9136173" y="375403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4" name="Freeform: Shape 393">
              <a:extLst>
                <a:ext uri="{FF2B5EF4-FFF2-40B4-BE49-F238E27FC236}">
                  <a16:creationId xmlns:a16="http://schemas.microsoft.com/office/drawing/2014/main" id="{218D1173-E77F-438B-A14C-46C44D77ECB7}"/>
                </a:ext>
              </a:extLst>
            </p:cNvPr>
            <p:cNvSpPr/>
            <p:nvPr/>
          </p:nvSpPr>
          <p:spPr>
            <a:xfrm>
              <a:off x="9419897" y="375403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5" name="Freeform: Shape 394">
              <a:extLst>
                <a:ext uri="{FF2B5EF4-FFF2-40B4-BE49-F238E27FC236}">
                  <a16:creationId xmlns:a16="http://schemas.microsoft.com/office/drawing/2014/main" id="{5980E63B-11B0-4C7C-9577-3A6A36C701B1}"/>
                </a:ext>
              </a:extLst>
            </p:cNvPr>
            <p:cNvSpPr/>
            <p:nvPr/>
          </p:nvSpPr>
          <p:spPr>
            <a:xfrm>
              <a:off x="9703621" y="375403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6" name="Freeform: Shape 395">
              <a:extLst>
                <a:ext uri="{FF2B5EF4-FFF2-40B4-BE49-F238E27FC236}">
                  <a16:creationId xmlns:a16="http://schemas.microsoft.com/office/drawing/2014/main" id="{2506FE09-C18B-49E7-AA14-4EC93323A2B3}"/>
                </a:ext>
              </a:extLst>
            </p:cNvPr>
            <p:cNvSpPr/>
            <p:nvPr/>
          </p:nvSpPr>
          <p:spPr>
            <a:xfrm>
              <a:off x="9987345" y="375403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7" name="Freeform: Shape 396">
              <a:extLst>
                <a:ext uri="{FF2B5EF4-FFF2-40B4-BE49-F238E27FC236}">
                  <a16:creationId xmlns:a16="http://schemas.microsoft.com/office/drawing/2014/main" id="{7D1726CD-6098-475F-81C1-390EC0CDE983}"/>
                </a:ext>
              </a:extLst>
            </p:cNvPr>
            <p:cNvSpPr/>
            <p:nvPr/>
          </p:nvSpPr>
          <p:spPr>
            <a:xfrm>
              <a:off x="10271069" y="375403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8" name="Freeform: Shape 397">
              <a:extLst>
                <a:ext uri="{FF2B5EF4-FFF2-40B4-BE49-F238E27FC236}">
                  <a16:creationId xmlns:a16="http://schemas.microsoft.com/office/drawing/2014/main" id="{2FCFBFE4-E97B-4F3C-B449-AF0BCF42D9BF}"/>
                </a:ext>
              </a:extLst>
            </p:cNvPr>
            <p:cNvSpPr/>
            <p:nvPr/>
          </p:nvSpPr>
          <p:spPr>
            <a:xfrm>
              <a:off x="10554793" y="375403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9" name="Freeform: Shape 398">
              <a:extLst>
                <a:ext uri="{FF2B5EF4-FFF2-40B4-BE49-F238E27FC236}">
                  <a16:creationId xmlns:a16="http://schemas.microsoft.com/office/drawing/2014/main" id="{6FD69A44-8B04-439F-99C2-F75F8E292DA1}"/>
                </a:ext>
              </a:extLst>
            </p:cNvPr>
            <p:cNvSpPr/>
            <p:nvPr/>
          </p:nvSpPr>
          <p:spPr>
            <a:xfrm>
              <a:off x="10838517" y="375403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0" name="Freeform: Shape 399">
              <a:extLst>
                <a:ext uri="{FF2B5EF4-FFF2-40B4-BE49-F238E27FC236}">
                  <a16:creationId xmlns:a16="http://schemas.microsoft.com/office/drawing/2014/main" id="{EBF5EAC8-5CEF-4760-9330-3540FF803C97}"/>
                </a:ext>
              </a:extLst>
            </p:cNvPr>
            <p:cNvSpPr/>
            <p:nvPr/>
          </p:nvSpPr>
          <p:spPr>
            <a:xfrm>
              <a:off x="11122241" y="375403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1" name="Freeform: Shape 400">
              <a:extLst>
                <a:ext uri="{FF2B5EF4-FFF2-40B4-BE49-F238E27FC236}">
                  <a16:creationId xmlns:a16="http://schemas.microsoft.com/office/drawing/2014/main" id="{8540371D-47E7-43C3-84CA-5D9CB3481E20}"/>
                </a:ext>
              </a:extLst>
            </p:cNvPr>
            <p:cNvSpPr/>
            <p:nvPr/>
          </p:nvSpPr>
          <p:spPr>
            <a:xfrm>
              <a:off x="11405965" y="3754032"/>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2" name="Freeform: Shape 401">
              <a:extLst>
                <a:ext uri="{FF2B5EF4-FFF2-40B4-BE49-F238E27FC236}">
                  <a16:creationId xmlns:a16="http://schemas.microsoft.com/office/drawing/2014/main" id="{EEE60159-90A7-4E3F-93E7-5F979076945B}"/>
                </a:ext>
              </a:extLst>
            </p:cNvPr>
            <p:cNvSpPr/>
            <p:nvPr/>
          </p:nvSpPr>
          <p:spPr>
            <a:xfrm>
              <a:off x="9136173" y="396248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3" name="Freeform: Shape 402">
              <a:extLst>
                <a:ext uri="{FF2B5EF4-FFF2-40B4-BE49-F238E27FC236}">
                  <a16:creationId xmlns:a16="http://schemas.microsoft.com/office/drawing/2014/main" id="{F7F11250-023B-4831-90D4-62D0ADDB2422}"/>
                </a:ext>
              </a:extLst>
            </p:cNvPr>
            <p:cNvSpPr/>
            <p:nvPr/>
          </p:nvSpPr>
          <p:spPr>
            <a:xfrm>
              <a:off x="9419897" y="396248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4" name="Freeform: Shape 403">
              <a:extLst>
                <a:ext uri="{FF2B5EF4-FFF2-40B4-BE49-F238E27FC236}">
                  <a16:creationId xmlns:a16="http://schemas.microsoft.com/office/drawing/2014/main" id="{495AC045-29C3-449B-8444-3D23AC0AABCC}"/>
                </a:ext>
              </a:extLst>
            </p:cNvPr>
            <p:cNvSpPr/>
            <p:nvPr/>
          </p:nvSpPr>
          <p:spPr>
            <a:xfrm>
              <a:off x="9703621" y="396248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5" name="Freeform: Shape 404">
              <a:extLst>
                <a:ext uri="{FF2B5EF4-FFF2-40B4-BE49-F238E27FC236}">
                  <a16:creationId xmlns:a16="http://schemas.microsoft.com/office/drawing/2014/main" id="{DEE76AB4-0911-43B8-8D8A-5FB64683FBD7}"/>
                </a:ext>
              </a:extLst>
            </p:cNvPr>
            <p:cNvSpPr/>
            <p:nvPr/>
          </p:nvSpPr>
          <p:spPr>
            <a:xfrm>
              <a:off x="9987345" y="396248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6" name="Freeform: Shape 405">
              <a:extLst>
                <a:ext uri="{FF2B5EF4-FFF2-40B4-BE49-F238E27FC236}">
                  <a16:creationId xmlns:a16="http://schemas.microsoft.com/office/drawing/2014/main" id="{CB3201AF-E5F8-44F0-8123-43A4FEA6B5F5}"/>
                </a:ext>
              </a:extLst>
            </p:cNvPr>
            <p:cNvSpPr/>
            <p:nvPr/>
          </p:nvSpPr>
          <p:spPr>
            <a:xfrm>
              <a:off x="10271069" y="396248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7" name="Freeform: Shape 406">
              <a:extLst>
                <a:ext uri="{FF2B5EF4-FFF2-40B4-BE49-F238E27FC236}">
                  <a16:creationId xmlns:a16="http://schemas.microsoft.com/office/drawing/2014/main" id="{CB88FD70-D13E-4F4A-A85F-045EA4C01B7A}"/>
                </a:ext>
              </a:extLst>
            </p:cNvPr>
            <p:cNvSpPr/>
            <p:nvPr/>
          </p:nvSpPr>
          <p:spPr>
            <a:xfrm>
              <a:off x="10554793" y="396248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8" name="Freeform: Shape 407">
              <a:extLst>
                <a:ext uri="{FF2B5EF4-FFF2-40B4-BE49-F238E27FC236}">
                  <a16:creationId xmlns:a16="http://schemas.microsoft.com/office/drawing/2014/main" id="{D1EA4611-4577-4080-BDD7-B8A509AF2DD8}"/>
                </a:ext>
              </a:extLst>
            </p:cNvPr>
            <p:cNvSpPr/>
            <p:nvPr/>
          </p:nvSpPr>
          <p:spPr>
            <a:xfrm>
              <a:off x="10838517" y="396248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9" name="Freeform: Shape 408">
              <a:extLst>
                <a:ext uri="{FF2B5EF4-FFF2-40B4-BE49-F238E27FC236}">
                  <a16:creationId xmlns:a16="http://schemas.microsoft.com/office/drawing/2014/main" id="{DF57291C-E2D3-4832-9F9E-BF5DD73797AD}"/>
                </a:ext>
              </a:extLst>
            </p:cNvPr>
            <p:cNvSpPr/>
            <p:nvPr/>
          </p:nvSpPr>
          <p:spPr>
            <a:xfrm>
              <a:off x="11122241" y="396248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0" name="Freeform: Shape 409">
              <a:extLst>
                <a:ext uri="{FF2B5EF4-FFF2-40B4-BE49-F238E27FC236}">
                  <a16:creationId xmlns:a16="http://schemas.microsoft.com/office/drawing/2014/main" id="{54957021-B511-4DD4-B418-9D961B790CF7}"/>
                </a:ext>
              </a:extLst>
            </p:cNvPr>
            <p:cNvSpPr/>
            <p:nvPr/>
          </p:nvSpPr>
          <p:spPr>
            <a:xfrm>
              <a:off x="11405965" y="3962481"/>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1" name="Freeform: Shape 410">
              <a:extLst>
                <a:ext uri="{FF2B5EF4-FFF2-40B4-BE49-F238E27FC236}">
                  <a16:creationId xmlns:a16="http://schemas.microsoft.com/office/drawing/2014/main" id="{3D8867C6-3096-4AD9-9F45-68C89950D215}"/>
                </a:ext>
              </a:extLst>
            </p:cNvPr>
            <p:cNvSpPr/>
            <p:nvPr/>
          </p:nvSpPr>
          <p:spPr>
            <a:xfrm>
              <a:off x="9136173" y="417093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2" name="Freeform: Shape 411">
              <a:extLst>
                <a:ext uri="{FF2B5EF4-FFF2-40B4-BE49-F238E27FC236}">
                  <a16:creationId xmlns:a16="http://schemas.microsoft.com/office/drawing/2014/main" id="{E9B3BFEA-C5AF-4EF4-99F9-7F2C06113DF1}"/>
                </a:ext>
              </a:extLst>
            </p:cNvPr>
            <p:cNvSpPr/>
            <p:nvPr/>
          </p:nvSpPr>
          <p:spPr>
            <a:xfrm>
              <a:off x="9419897" y="417093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3" name="Freeform: Shape 412">
              <a:extLst>
                <a:ext uri="{FF2B5EF4-FFF2-40B4-BE49-F238E27FC236}">
                  <a16:creationId xmlns:a16="http://schemas.microsoft.com/office/drawing/2014/main" id="{61C4CD8F-2877-46BA-BCF6-433F8754C0F3}"/>
                </a:ext>
              </a:extLst>
            </p:cNvPr>
            <p:cNvSpPr/>
            <p:nvPr/>
          </p:nvSpPr>
          <p:spPr>
            <a:xfrm>
              <a:off x="9703621" y="417093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4" name="Freeform: Shape 413">
              <a:extLst>
                <a:ext uri="{FF2B5EF4-FFF2-40B4-BE49-F238E27FC236}">
                  <a16:creationId xmlns:a16="http://schemas.microsoft.com/office/drawing/2014/main" id="{7A86B5A1-1D5F-4B9C-A7CF-40A20427B325}"/>
                </a:ext>
              </a:extLst>
            </p:cNvPr>
            <p:cNvSpPr/>
            <p:nvPr/>
          </p:nvSpPr>
          <p:spPr>
            <a:xfrm>
              <a:off x="9987345" y="417093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5" name="Freeform: Shape 414">
              <a:extLst>
                <a:ext uri="{FF2B5EF4-FFF2-40B4-BE49-F238E27FC236}">
                  <a16:creationId xmlns:a16="http://schemas.microsoft.com/office/drawing/2014/main" id="{BDD9DB3E-BC07-4707-9DF6-5C4BCB3FC185}"/>
                </a:ext>
              </a:extLst>
            </p:cNvPr>
            <p:cNvSpPr/>
            <p:nvPr/>
          </p:nvSpPr>
          <p:spPr>
            <a:xfrm>
              <a:off x="10271069" y="417093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6" name="Freeform: Shape 415">
              <a:extLst>
                <a:ext uri="{FF2B5EF4-FFF2-40B4-BE49-F238E27FC236}">
                  <a16:creationId xmlns:a16="http://schemas.microsoft.com/office/drawing/2014/main" id="{7B93802C-97E2-4F73-A06A-D80F6EB81BC7}"/>
                </a:ext>
              </a:extLst>
            </p:cNvPr>
            <p:cNvSpPr/>
            <p:nvPr/>
          </p:nvSpPr>
          <p:spPr>
            <a:xfrm>
              <a:off x="10554793" y="417093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7" name="Freeform: Shape 416">
              <a:extLst>
                <a:ext uri="{FF2B5EF4-FFF2-40B4-BE49-F238E27FC236}">
                  <a16:creationId xmlns:a16="http://schemas.microsoft.com/office/drawing/2014/main" id="{F1BAD6DB-360F-44A5-A0E1-401D2AAEC350}"/>
                </a:ext>
              </a:extLst>
            </p:cNvPr>
            <p:cNvSpPr/>
            <p:nvPr/>
          </p:nvSpPr>
          <p:spPr>
            <a:xfrm>
              <a:off x="10838517" y="417093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8" name="Freeform: Shape 417">
              <a:extLst>
                <a:ext uri="{FF2B5EF4-FFF2-40B4-BE49-F238E27FC236}">
                  <a16:creationId xmlns:a16="http://schemas.microsoft.com/office/drawing/2014/main" id="{7868938D-56D2-4766-9A1F-FDEED5FC49A4}"/>
                </a:ext>
              </a:extLst>
            </p:cNvPr>
            <p:cNvSpPr/>
            <p:nvPr/>
          </p:nvSpPr>
          <p:spPr>
            <a:xfrm>
              <a:off x="11122241" y="417093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9" name="Freeform: Shape 418">
              <a:extLst>
                <a:ext uri="{FF2B5EF4-FFF2-40B4-BE49-F238E27FC236}">
                  <a16:creationId xmlns:a16="http://schemas.microsoft.com/office/drawing/2014/main" id="{D710B4BD-AF03-4466-94E5-D998BA20FBAB}"/>
                </a:ext>
              </a:extLst>
            </p:cNvPr>
            <p:cNvSpPr/>
            <p:nvPr/>
          </p:nvSpPr>
          <p:spPr>
            <a:xfrm>
              <a:off x="11405965" y="4170930"/>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0" name="Freeform: Shape 419">
              <a:extLst>
                <a:ext uri="{FF2B5EF4-FFF2-40B4-BE49-F238E27FC236}">
                  <a16:creationId xmlns:a16="http://schemas.microsoft.com/office/drawing/2014/main" id="{CE946FEF-A90D-45EF-86C9-F90A290DFCC3}"/>
                </a:ext>
              </a:extLst>
            </p:cNvPr>
            <p:cNvSpPr/>
            <p:nvPr/>
          </p:nvSpPr>
          <p:spPr>
            <a:xfrm>
              <a:off x="9136173" y="437937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1" name="Freeform: Shape 420">
              <a:extLst>
                <a:ext uri="{FF2B5EF4-FFF2-40B4-BE49-F238E27FC236}">
                  <a16:creationId xmlns:a16="http://schemas.microsoft.com/office/drawing/2014/main" id="{89EA3C5A-FA99-4B49-8086-ABE0468F1F57}"/>
                </a:ext>
              </a:extLst>
            </p:cNvPr>
            <p:cNvSpPr/>
            <p:nvPr/>
          </p:nvSpPr>
          <p:spPr>
            <a:xfrm>
              <a:off x="9419897" y="437937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2" name="Freeform: Shape 421">
              <a:extLst>
                <a:ext uri="{FF2B5EF4-FFF2-40B4-BE49-F238E27FC236}">
                  <a16:creationId xmlns:a16="http://schemas.microsoft.com/office/drawing/2014/main" id="{9AD10AE1-DA8D-4584-93F9-47FE42D9744C}"/>
                </a:ext>
              </a:extLst>
            </p:cNvPr>
            <p:cNvSpPr/>
            <p:nvPr/>
          </p:nvSpPr>
          <p:spPr>
            <a:xfrm>
              <a:off x="9703621" y="437937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3" name="Freeform: Shape 422">
              <a:extLst>
                <a:ext uri="{FF2B5EF4-FFF2-40B4-BE49-F238E27FC236}">
                  <a16:creationId xmlns:a16="http://schemas.microsoft.com/office/drawing/2014/main" id="{9E5FDDAC-0D75-46AC-9573-625E60B0D97F}"/>
                </a:ext>
              </a:extLst>
            </p:cNvPr>
            <p:cNvSpPr/>
            <p:nvPr/>
          </p:nvSpPr>
          <p:spPr>
            <a:xfrm>
              <a:off x="9987345" y="437937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4" name="Freeform: Shape 423">
              <a:extLst>
                <a:ext uri="{FF2B5EF4-FFF2-40B4-BE49-F238E27FC236}">
                  <a16:creationId xmlns:a16="http://schemas.microsoft.com/office/drawing/2014/main" id="{4543340A-6FF8-4531-9111-657FFEDD17AE}"/>
                </a:ext>
              </a:extLst>
            </p:cNvPr>
            <p:cNvSpPr/>
            <p:nvPr/>
          </p:nvSpPr>
          <p:spPr>
            <a:xfrm>
              <a:off x="10271069" y="437937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5" name="Freeform: Shape 424">
              <a:extLst>
                <a:ext uri="{FF2B5EF4-FFF2-40B4-BE49-F238E27FC236}">
                  <a16:creationId xmlns:a16="http://schemas.microsoft.com/office/drawing/2014/main" id="{96BBBB79-62F2-4DBC-A5E7-31067A88BD17}"/>
                </a:ext>
              </a:extLst>
            </p:cNvPr>
            <p:cNvSpPr/>
            <p:nvPr/>
          </p:nvSpPr>
          <p:spPr>
            <a:xfrm>
              <a:off x="10554793" y="437937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6" name="Freeform: Shape 425">
              <a:extLst>
                <a:ext uri="{FF2B5EF4-FFF2-40B4-BE49-F238E27FC236}">
                  <a16:creationId xmlns:a16="http://schemas.microsoft.com/office/drawing/2014/main" id="{05FF4C50-83F1-46B4-8BF2-81673B0FC49D}"/>
                </a:ext>
              </a:extLst>
            </p:cNvPr>
            <p:cNvSpPr/>
            <p:nvPr/>
          </p:nvSpPr>
          <p:spPr>
            <a:xfrm>
              <a:off x="10838517" y="437937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7" name="Freeform: Shape 426">
              <a:extLst>
                <a:ext uri="{FF2B5EF4-FFF2-40B4-BE49-F238E27FC236}">
                  <a16:creationId xmlns:a16="http://schemas.microsoft.com/office/drawing/2014/main" id="{94CCBB48-121C-467B-ABC6-2E50B7EE3361}"/>
                </a:ext>
              </a:extLst>
            </p:cNvPr>
            <p:cNvSpPr/>
            <p:nvPr/>
          </p:nvSpPr>
          <p:spPr>
            <a:xfrm>
              <a:off x="11122241" y="437937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8" name="Freeform: Shape 427">
              <a:extLst>
                <a:ext uri="{FF2B5EF4-FFF2-40B4-BE49-F238E27FC236}">
                  <a16:creationId xmlns:a16="http://schemas.microsoft.com/office/drawing/2014/main" id="{0BE922F9-EFFE-40FB-A879-0E23EA81B326}"/>
                </a:ext>
              </a:extLst>
            </p:cNvPr>
            <p:cNvSpPr/>
            <p:nvPr/>
          </p:nvSpPr>
          <p:spPr>
            <a:xfrm>
              <a:off x="11405965" y="4379379"/>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9" name="Freeform: Shape 428">
              <a:extLst>
                <a:ext uri="{FF2B5EF4-FFF2-40B4-BE49-F238E27FC236}">
                  <a16:creationId xmlns:a16="http://schemas.microsoft.com/office/drawing/2014/main" id="{CB0B5F65-0E74-488F-A5A3-C077640B66A8}"/>
                </a:ext>
              </a:extLst>
            </p:cNvPr>
            <p:cNvSpPr/>
            <p:nvPr/>
          </p:nvSpPr>
          <p:spPr>
            <a:xfrm>
              <a:off x="9136173" y="458782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0" name="Freeform: Shape 429">
              <a:extLst>
                <a:ext uri="{FF2B5EF4-FFF2-40B4-BE49-F238E27FC236}">
                  <a16:creationId xmlns:a16="http://schemas.microsoft.com/office/drawing/2014/main" id="{F8ABAE20-C6E4-4A78-9483-76E42C74FFF1}"/>
                </a:ext>
              </a:extLst>
            </p:cNvPr>
            <p:cNvSpPr/>
            <p:nvPr/>
          </p:nvSpPr>
          <p:spPr>
            <a:xfrm>
              <a:off x="9419897" y="458782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1" name="Freeform: Shape 430">
              <a:extLst>
                <a:ext uri="{FF2B5EF4-FFF2-40B4-BE49-F238E27FC236}">
                  <a16:creationId xmlns:a16="http://schemas.microsoft.com/office/drawing/2014/main" id="{80358C97-3651-4F0C-A06B-6E56E6D219EF}"/>
                </a:ext>
              </a:extLst>
            </p:cNvPr>
            <p:cNvSpPr/>
            <p:nvPr/>
          </p:nvSpPr>
          <p:spPr>
            <a:xfrm>
              <a:off x="9703621" y="458782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2" name="Freeform: Shape 431">
              <a:extLst>
                <a:ext uri="{FF2B5EF4-FFF2-40B4-BE49-F238E27FC236}">
                  <a16:creationId xmlns:a16="http://schemas.microsoft.com/office/drawing/2014/main" id="{319F2D85-6EEF-4FA8-9FC7-87979AE03A25}"/>
                </a:ext>
              </a:extLst>
            </p:cNvPr>
            <p:cNvSpPr/>
            <p:nvPr/>
          </p:nvSpPr>
          <p:spPr>
            <a:xfrm>
              <a:off x="9987345" y="458782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rgbClr val="902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3" name="Freeform: Shape 432">
              <a:extLst>
                <a:ext uri="{FF2B5EF4-FFF2-40B4-BE49-F238E27FC236}">
                  <a16:creationId xmlns:a16="http://schemas.microsoft.com/office/drawing/2014/main" id="{69865949-5CB4-488C-AF86-C37AB2F88350}"/>
                </a:ext>
              </a:extLst>
            </p:cNvPr>
            <p:cNvSpPr/>
            <p:nvPr/>
          </p:nvSpPr>
          <p:spPr>
            <a:xfrm>
              <a:off x="10271069" y="458782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4" name="Freeform: Shape 433">
              <a:extLst>
                <a:ext uri="{FF2B5EF4-FFF2-40B4-BE49-F238E27FC236}">
                  <a16:creationId xmlns:a16="http://schemas.microsoft.com/office/drawing/2014/main" id="{B58F0B94-3AD4-4409-8BE8-C08B24B402EA}"/>
                </a:ext>
              </a:extLst>
            </p:cNvPr>
            <p:cNvSpPr/>
            <p:nvPr/>
          </p:nvSpPr>
          <p:spPr>
            <a:xfrm>
              <a:off x="10554793" y="458782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5" name="Freeform: Shape 434">
              <a:extLst>
                <a:ext uri="{FF2B5EF4-FFF2-40B4-BE49-F238E27FC236}">
                  <a16:creationId xmlns:a16="http://schemas.microsoft.com/office/drawing/2014/main" id="{B404724C-7830-4B62-9772-995B4E5F91FA}"/>
                </a:ext>
              </a:extLst>
            </p:cNvPr>
            <p:cNvSpPr/>
            <p:nvPr/>
          </p:nvSpPr>
          <p:spPr>
            <a:xfrm>
              <a:off x="10838517" y="458782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6" name="Freeform: Shape 435">
              <a:extLst>
                <a:ext uri="{FF2B5EF4-FFF2-40B4-BE49-F238E27FC236}">
                  <a16:creationId xmlns:a16="http://schemas.microsoft.com/office/drawing/2014/main" id="{F4DF7955-E5F5-44BA-867C-B74D0F6F6ADF}"/>
                </a:ext>
              </a:extLst>
            </p:cNvPr>
            <p:cNvSpPr/>
            <p:nvPr/>
          </p:nvSpPr>
          <p:spPr>
            <a:xfrm>
              <a:off x="11122241" y="458782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7" name="Freeform: Shape 436">
              <a:extLst>
                <a:ext uri="{FF2B5EF4-FFF2-40B4-BE49-F238E27FC236}">
                  <a16:creationId xmlns:a16="http://schemas.microsoft.com/office/drawing/2014/main" id="{044901D6-0CD2-4720-98CB-FDD0FCBA71AF}"/>
                </a:ext>
              </a:extLst>
            </p:cNvPr>
            <p:cNvSpPr/>
            <p:nvPr/>
          </p:nvSpPr>
          <p:spPr>
            <a:xfrm>
              <a:off x="11405965" y="4587825"/>
              <a:ext cx="239944" cy="200059"/>
            </a:xfrm>
            <a:custGeom>
              <a:avLst/>
              <a:gdLst>
                <a:gd name="connsiteX0" fmla="*/ 2101174 w 4231530"/>
                <a:gd name="connsiteY0" fmla="*/ 0 h 3528128"/>
                <a:gd name="connsiteX1" fmla="*/ 3009441 w 4231530"/>
                <a:gd name="connsiteY1" fmla="*/ 501983 h 3528128"/>
                <a:gd name="connsiteX2" fmla="*/ 3021894 w 4231530"/>
                <a:gd name="connsiteY2" fmla="*/ 521499 h 3528128"/>
                <a:gd name="connsiteX3" fmla="*/ 3045586 w 4231530"/>
                <a:gd name="connsiteY3" fmla="*/ 594782 h 3528128"/>
                <a:gd name="connsiteX4" fmla="*/ 2996405 w 4231530"/>
                <a:gd name="connsiteY4" fmla="*/ 1617408 h 3528128"/>
                <a:gd name="connsiteX5" fmla="*/ 2813747 w 4231530"/>
                <a:gd name="connsiteY5" fmla="*/ 2051282 h 3528128"/>
                <a:gd name="connsiteX6" fmla="*/ 2726637 w 4231530"/>
                <a:gd name="connsiteY6" fmla="*/ 2189582 h 3528128"/>
                <a:gd name="connsiteX7" fmla="*/ 2679277 w 4231530"/>
                <a:gd name="connsiteY7" fmla="*/ 2247534 h 3528128"/>
                <a:gd name="connsiteX8" fmla="*/ 2658892 w 4231530"/>
                <a:gd name="connsiteY8" fmla="*/ 2330835 h 3528128"/>
                <a:gd name="connsiteX9" fmla="*/ 2734870 w 4231530"/>
                <a:gd name="connsiteY9" fmla="*/ 2482162 h 3528128"/>
                <a:gd name="connsiteX10" fmla="*/ 2738010 w 4231530"/>
                <a:gd name="connsiteY10" fmla="*/ 2483908 h 3528128"/>
                <a:gd name="connsiteX11" fmla="*/ 2750898 w 4231530"/>
                <a:gd name="connsiteY11" fmla="*/ 2500232 h 3528128"/>
                <a:gd name="connsiteX12" fmla="*/ 2823920 w 4231530"/>
                <a:gd name="connsiteY12" fmla="*/ 2563726 h 3528128"/>
                <a:gd name="connsiteX13" fmla="*/ 2864076 w 4231530"/>
                <a:gd name="connsiteY13" fmla="*/ 2587344 h 3528128"/>
                <a:gd name="connsiteX14" fmla="*/ 2927958 w 4231530"/>
                <a:gd name="connsiteY14" fmla="*/ 2592794 h 3528128"/>
                <a:gd name="connsiteX15" fmla="*/ 4178306 w 4231530"/>
                <a:gd name="connsiteY15" fmla="*/ 2966884 h 3528128"/>
                <a:gd name="connsiteX16" fmla="*/ 4188638 w 4231530"/>
                <a:gd name="connsiteY16" fmla="*/ 2987970 h 3528128"/>
                <a:gd name="connsiteX17" fmla="*/ 4189941 w 4231530"/>
                <a:gd name="connsiteY17" fmla="*/ 2989270 h 3528128"/>
                <a:gd name="connsiteX18" fmla="*/ 4231530 w 4231530"/>
                <a:gd name="connsiteY18" fmla="*/ 3190943 h 3528128"/>
                <a:gd name="connsiteX19" fmla="*/ 4189941 w 4231530"/>
                <a:gd name="connsiteY19" fmla="*/ 3392616 h 3528128"/>
                <a:gd name="connsiteX20" fmla="*/ 4176869 w 4231530"/>
                <a:gd name="connsiteY20" fmla="*/ 3401099 h 3528128"/>
                <a:gd name="connsiteX21" fmla="*/ 4153146 w 4231530"/>
                <a:gd name="connsiteY21" fmla="*/ 3453983 h 3528128"/>
                <a:gd name="connsiteX22" fmla="*/ 4105738 w 4231530"/>
                <a:gd name="connsiteY22" fmla="*/ 3512530 h 3528128"/>
                <a:gd name="connsiteX23" fmla="*/ 4105072 w 4231530"/>
                <a:gd name="connsiteY23" fmla="*/ 3512890 h 3528128"/>
                <a:gd name="connsiteX24" fmla="*/ 4105072 w 4231530"/>
                <a:gd name="connsiteY24" fmla="*/ 3528128 h 3528128"/>
                <a:gd name="connsiteX25" fmla="*/ 137876 w 4231530"/>
                <a:gd name="connsiteY25" fmla="*/ 3528128 h 3528128"/>
                <a:gd name="connsiteX26" fmla="*/ 126459 w 4231530"/>
                <a:gd name="connsiteY26" fmla="*/ 3514081 h 3528128"/>
                <a:gd name="connsiteX27" fmla="*/ 126459 w 4231530"/>
                <a:gd name="connsiteY27" fmla="*/ 3513681 h 3528128"/>
                <a:gd name="connsiteX28" fmla="*/ 125879 w 4231530"/>
                <a:gd name="connsiteY28" fmla="*/ 3513366 h 3528128"/>
                <a:gd name="connsiteX29" fmla="*/ 88578 w 4231530"/>
                <a:gd name="connsiteY29" fmla="*/ 3467470 h 3528128"/>
                <a:gd name="connsiteX30" fmla="*/ 65346 w 4231530"/>
                <a:gd name="connsiteY30" fmla="*/ 3425707 h 3528128"/>
                <a:gd name="connsiteX31" fmla="*/ 54661 w 4231530"/>
                <a:gd name="connsiteY31" fmla="*/ 3401889 h 3528128"/>
                <a:gd name="connsiteX32" fmla="*/ 50646 w 4231530"/>
                <a:gd name="connsiteY32" fmla="*/ 3399284 h 3528128"/>
                <a:gd name="connsiteX33" fmla="*/ 37311 w 4231530"/>
                <a:gd name="connsiteY33" fmla="*/ 3375312 h 3528128"/>
                <a:gd name="connsiteX34" fmla="*/ 7954 w 4231530"/>
                <a:gd name="connsiteY34" fmla="*/ 3289533 h 3528128"/>
                <a:gd name="connsiteX35" fmla="*/ 3062 w 4231530"/>
                <a:gd name="connsiteY35" fmla="*/ 3256819 h 3528128"/>
                <a:gd name="connsiteX36" fmla="*/ 0 w 4231530"/>
                <a:gd name="connsiteY36" fmla="*/ 3191733 h 3528128"/>
                <a:gd name="connsiteX37" fmla="*/ 19944 w 4231530"/>
                <a:gd name="connsiteY37" fmla="*/ 3036967 h 3528128"/>
                <a:gd name="connsiteX38" fmla="*/ 35209 w 4231530"/>
                <a:gd name="connsiteY38" fmla="*/ 3003887 h 3528128"/>
                <a:gd name="connsiteX39" fmla="*/ 35267 w 4231530"/>
                <a:gd name="connsiteY39" fmla="*/ 3003533 h 3528128"/>
                <a:gd name="connsiteX40" fmla="*/ 37083 w 4231530"/>
                <a:gd name="connsiteY40" fmla="*/ 2999826 h 3528128"/>
                <a:gd name="connsiteX41" fmla="*/ 41589 w 4231530"/>
                <a:gd name="connsiteY41" fmla="*/ 2990060 h 3528128"/>
                <a:gd name="connsiteX42" fmla="*/ 42135 w 4231530"/>
                <a:gd name="connsiteY42" fmla="*/ 2989516 h 3528128"/>
                <a:gd name="connsiteX43" fmla="*/ 53224 w 4231530"/>
                <a:gd name="connsiteY43" fmla="*/ 2966884 h 3528128"/>
                <a:gd name="connsiteX44" fmla="*/ 1303573 w 4231530"/>
                <a:gd name="connsiteY44" fmla="*/ 2592794 h 3528128"/>
                <a:gd name="connsiteX45" fmla="*/ 1333318 w 4231530"/>
                <a:gd name="connsiteY45" fmla="*/ 2590257 h 3528128"/>
                <a:gd name="connsiteX46" fmla="*/ 1378429 w 4231530"/>
                <a:gd name="connsiteY46" fmla="*/ 2563724 h 3528128"/>
                <a:gd name="connsiteX47" fmla="*/ 1451451 w 4231530"/>
                <a:gd name="connsiteY47" fmla="*/ 2500230 h 3528128"/>
                <a:gd name="connsiteX48" fmla="*/ 1507786 w 4231530"/>
                <a:gd name="connsiteY48" fmla="*/ 2428877 h 3528128"/>
                <a:gd name="connsiteX49" fmla="*/ 1507786 w 4231530"/>
                <a:gd name="connsiteY49" fmla="*/ 2403048 h 3528128"/>
                <a:gd name="connsiteX50" fmla="*/ 1518729 w 4231530"/>
                <a:gd name="connsiteY50" fmla="*/ 2373965 h 3528128"/>
                <a:gd name="connsiteX51" fmla="*/ 1523999 w 4231530"/>
                <a:gd name="connsiteY51" fmla="*/ 2330835 h 3528128"/>
                <a:gd name="connsiteX52" fmla="*/ 1518729 w 4231530"/>
                <a:gd name="connsiteY52" fmla="*/ 2287705 h 3528128"/>
                <a:gd name="connsiteX53" fmla="*/ 1507786 w 4231530"/>
                <a:gd name="connsiteY53" fmla="*/ 2258622 h 3528128"/>
                <a:gd name="connsiteX54" fmla="*/ 1507786 w 4231530"/>
                <a:gd name="connsiteY54" fmla="*/ 2245808 h 3528128"/>
                <a:gd name="connsiteX55" fmla="*/ 1445783 w 4231530"/>
                <a:gd name="connsiteY55" fmla="*/ 2157275 h 3528128"/>
                <a:gd name="connsiteX56" fmla="*/ 1205943 w 4231530"/>
                <a:gd name="connsiteY56" fmla="*/ 1626641 h 3528128"/>
                <a:gd name="connsiteX57" fmla="*/ 1156761 w 4231530"/>
                <a:gd name="connsiteY57" fmla="*/ 604014 h 3528128"/>
                <a:gd name="connsiteX58" fmla="*/ 1186502 w 4231530"/>
                <a:gd name="connsiteY58" fmla="*/ 512022 h 3528128"/>
                <a:gd name="connsiteX59" fmla="*/ 1192908 w 4231530"/>
                <a:gd name="connsiteY59" fmla="*/ 501983 h 3528128"/>
                <a:gd name="connsiteX60" fmla="*/ 2101174 w 4231530"/>
                <a:gd name="connsiteY60" fmla="*/ 0 h 352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1530" h="3528128">
                  <a:moveTo>
                    <a:pt x="2101174" y="0"/>
                  </a:moveTo>
                  <a:cubicBezTo>
                    <a:pt x="2466836" y="0"/>
                    <a:pt x="2793553" y="195409"/>
                    <a:pt x="3009441" y="501983"/>
                  </a:cubicBezTo>
                  <a:lnTo>
                    <a:pt x="3021894" y="521499"/>
                  </a:lnTo>
                  <a:lnTo>
                    <a:pt x="3045586" y="594782"/>
                  </a:lnTo>
                  <a:cubicBezTo>
                    <a:pt x="3122871" y="886952"/>
                    <a:pt x="3106220" y="1256272"/>
                    <a:pt x="2996405" y="1617408"/>
                  </a:cubicBezTo>
                  <a:cubicBezTo>
                    <a:pt x="2949341" y="1772182"/>
                    <a:pt x="2887225" y="1918678"/>
                    <a:pt x="2813747" y="2051282"/>
                  </a:cubicBezTo>
                  <a:lnTo>
                    <a:pt x="2726637" y="2189582"/>
                  </a:lnTo>
                  <a:lnTo>
                    <a:pt x="2679277" y="2247534"/>
                  </a:lnTo>
                  <a:cubicBezTo>
                    <a:pt x="2666151" y="2273137"/>
                    <a:pt x="2658892" y="2301287"/>
                    <a:pt x="2658892" y="2330835"/>
                  </a:cubicBezTo>
                  <a:cubicBezTo>
                    <a:pt x="2658892" y="2389932"/>
                    <a:pt x="2687927" y="2443434"/>
                    <a:pt x="2734870" y="2482162"/>
                  </a:cubicBezTo>
                  <a:lnTo>
                    <a:pt x="2738010" y="2483908"/>
                  </a:lnTo>
                  <a:lnTo>
                    <a:pt x="2750898" y="2500232"/>
                  </a:lnTo>
                  <a:cubicBezTo>
                    <a:pt x="2772849" y="2523235"/>
                    <a:pt x="2797302" y="2544575"/>
                    <a:pt x="2823920" y="2563726"/>
                  </a:cubicBezTo>
                  <a:lnTo>
                    <a:pt x="2864076" y="2587344"/>
                  </a:lnTo>
                  <a:lnTo>
                    <a:pt x="2927958" y="2592794"/>
                  </a:lnTo>
                  <a:cubicBezTo>
                    <a:pt x="3583250" y="2657402"/>
                    <a:pt x="4067486" y="2797822"/>
                    <a:pt x="4178306" y="2966884"/>
                  </a:cubicBezTo>
                  <a:lnTo>
                    <a:pt x="4188638" y="2987970"/>
                  </a:lnTo>
                  <a:lnTo>
                    <a:pt x="4189941" y="2989270"/>
                  </a:lnTo>
                  <a:cubicBezTo>
                    <a:pt x="4214381" y="3022497"/>
                    <a:pt x="4231530" y="3100283"/>
                    <a:pt x="4231530" y="3190943"/>
                  </a:cubicBezTo>
                  <a:cubicBezTo>
                    <a:pt x="4231530" y="3281603"/>
                    <a:pt x="4214381" y="3359389"/>
                    <a:pt x="4189941" y="3392616"/>
                  </a:cubicBezTo>
                  <a:lnTo>
                    <a:pt x="4176869" y="3401099"/>
                  </a:lnTo>
                  <a:lnTo>
                    <a:pt x="4153146" y="3453983"/>
                  </a:lnTo>
                  <a:cubicBezTo>
                    <a:pt x="4138619" y="3479528"/>
                    <a:pt x="4122095" y="3499821"/>
                    <a:pt x="4105738" y="3512530"/>
                  </a:cubicBezTo>
                  <a:lnTo>
                    <a:pt x="4105072" y="3512890"/>
                  </a:lnTo>
                  <a:lnTo>
                    <a:pt x="4105072" y="3528128"/>
                  </a:lnTo>
                  <a:lnTo>
                    <a:pt x="137876" y="3528128"/>
                  </a:lnTo>
                  <a:lnTo>
                    <a:pt x="126459" y="3514081"/>
                  </a:lnTo>
                  <a:lnTo>
                    <a:pt x="126459" y="3513681"/>
                  </a:lnTo>
                  <a:lnTo>
                    <a:pt x="125879" y="3513366"/>
                  </a:lnTo>
                  <a:lnTo>
                    <a:pt x="88578" y="3467470"/>
                  </a:lnTo>
                  <a:lnTo>
                    <a:pt x="65346" y="3425707"/>
                  </a:lnTo>
                  <a:lnTo>
                    <a:pt x="54661" y="3401889"/>
                  </a:lnTo>
                  <a:lnTo>
                    <a:pt x="50646" y="3399284"/>
                  </a:lnTo>
                  <a:lnTo>
                    <a:pt x="37311" y="3375312"/>
                  </a:lnTo>
                  <a:lnTo>
                    <a:pt x="7954" y="3289533"/>
                  </a:lnTo>
                  <a:lnTo>
                    <a:pt x="3062" y="3256819"/>
                  </a:lnTo>
                  <a:cubicBezTo>
                    <a:pt x="1072" y="3236259"/>
                    <a:pt x="0" y="3214398"/>
                    <a:pt x="0" y="3191733"/>
                  </a:cubicBezTo>
                  <a:cubicBezTo>
                    <a:pt x="0" y="3131293"/>
                    <a:pt x="7622" y="3076575"/>
                    <a:pt x="19944" y="3036967"/>
                  </a:cubicBezTo>
                  <a:lnTo>
                    <a:pt x="35209" y="3003887"/>
                  </a:lnTo>
                  <a:lnTo>
                    <a:pt x="35267" y="3003533"/>
                  </a:lnTo>
                  <a:lnTo>
                    <a:pt x="37083" y="2999826"/>
                  </a:lnTo>
                  <a:lnTo>
                    <a:pt x="41589" y="2990060"/>
                  </a:lnTo>
                  <a:lnTo>
                    <a:pt x="42135" y="2989516"/>
                  </a:lnTo>
                  <a:lnTo>
                    <a:pt x="53224" y="2966884"/>
                  </a:lnTo>
                  <a:cubicBezTo>
                    <a:pt x="164044" y="2797822"/>
                    <a:pt x="648281" y="2657402"/>
                    <a:pt x="1303573" y="2592794"/>
                  </a:cubicBezTo>
                  <a:lnTo>
                    <a:pt x="1333318" y="2590257"/>
                  </a:lnTo>
                  <a:lnTo>
                    <a:pt x="1378429" y="2563724"/>
                  </a:lnTo>
                  <a:cubicBezTo>
                    <a:pt x="1405046" y="2544573"/>
                    <a:pt x="1429500" y="2523233"/>
                    <a:pt x="1451451" y="2500230"/>
                  </a:cubicBezTo>
                  <a:lnTo>
                    <a:pt x="1507786" y="2428877"/>
                  </a:lnTo>
                  <a:lnTo>
                    <a:pt x="1507786" y="2403048"/>
                  </a:lnTo>
                  <a:lnTo>
                    <a:pt x="1518729" y="2373965"/>
                  </a:lnTo>
                  <a:cubicBezTo>
                    <a:pt x="1522185" y="2360034"/>
                    <a:pt x="1523999" y="2345609"/>
                    <a:pt x="1523999" y="2330835"/>
                  </a:cubicBezTo>
                  <a:cubicBezTo>
                    <a:pt x="1523999" y="2316061"/>
                    <a:pt x="1522185" y="2301637"/>
                    <a:pt x="1518729" y="2287705"/>
                  </a:cubicBezTo>
                  <a:lnTo>
                    <a:pt x="1507786" y="2258622"/>
                  </a:lnTo>
                  <a:lnTo>
                    <a:pt x="1507786" y="2245808"/>
                  </a:lnTo>
                  <a:lnTo>
                    <a:pt x="1445783" y="2157275"/>
                  </a:lnTo>
                  <a:cubicBezTo>
                    <a:pt x="1347121" y="2000640"/>
                    <a:pt x="1264774" y="1820107"/>
                    <a:pt x="1205943" y="1626641"/>
                  </a:cubicBezTo>
                  <a:cubicBezTo>
                    <a:pt x="1096127" y="1265504"/>
                    <a:pt x="1079477" y="896184"/>
                    <a:pt x="1156761" y="604014"/>
                  </a:cubicBezTo>
                  <a:lnTo>
                    <a:pt x="1186502" y="512022"/>
                  </a:lnTo>
                  <a:lnTo>
                    <a:pt x="1192908" y="501983"/>
                  </a:lnTo>
                  <a:cubicBezTo>
                    <a:pt x="1408795" y="195409"/>
                    <a:pt x="1735513" y="-1"/>
                    <a:pt x="210117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 name="Group 1">
            <a:extLst>
              <a:ext uri="{FF2B5EF4-FFF2-40B4-BE49-F238E27FC236}">
                <a16:creationId xmlns:a16="http://schemas.microsoft.com/office/drawing/2014/main" id="{E38A6348-B3F3-8A89-DBD3-CC620CB54940}"/>
              </a:ext>
            </a:extLst>
          </p:cNvPr>
          <p:cNvGrpSpPr/>
          <p:nvPr/>
        </p:nvGrpSpPr>
        <p:grpSpPr>
          <a:xfrm>
            <a:off x="0" y="4406990"/>
            <a:ext cx="9144000" cy="751500"/>
            <a:chOff x="0" y="4392000"/>
            <a:chExt cx="9144000" cy="751500"/>
          </a:xfrm>
        </p:grpSpPr>
        <p:sp>
          <p:nvSpPr>
            <p:cNvPr id="3" name="Rectangle 2">
              <a:extLst>
                <a:ext uri="{FF2B5EF4-FFF2-40B4-BE49-F238E27FC236}">
                  <a16:creationId xmlns:a16="http://schemas.microsoft.com/office/drawing/2014/main" id="{93275DB1-1DF5-F999-B607-01A75D42C584}"/>
                </a:ext>
              </a:extLst>
            </p:cNvPr>
            <p:cNvSpPr/>
            <p:nvPr/>
          </p:nvSpPr>
          <p:spPr>
            <a:xfrm>
              <a:off x="0" y="4392000"/>
              <a:ext cx="7992000" cy="751500"/>
            </a:xfrm>
            <a:prstGeom prst="rect">
              <a:avLst/>
            </a:prstGeom>
            <a:solidFill>
              <a:srgbClr val="007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BC984674-5293-86BA-1C38-083E3AB027FD}"/>
                </a:ext>
              </a:extLst>
            </p:cNvPr>
            <p:cNvSpPr/>
            <p:nvPr/>
          </p:nvSpPr>
          <p:spPr>
            <a:xfrm>
              <a:off x="7992000" y="4392000"/>
              <a:ext cx="1152000" cy="751500"/>
            </a:xfrm>
            <a:prstGeom prst="rect">
              <a:avLst/>
            </a:prstGeom>
            <a:solidFill>
              <a:srgbClr val="871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descr="A picture containing drawing&#10;&#10;Description automatically generated">
              <a:extLst>
                <a:ext uri="{FF2B5EF4-FFF2-40B4-BE49-F238E27FC236}">
                  <a16:creationId xmlns:a16="http://schemas.microsoft.com/office/drawing/2014/main" id="{5D0DAFCE-F947-CF10-EEF5-C6CCDDCEAA0D}"/>
                </a:ext>
              </a:extLst>
            </p:cNvPr>
            <p:cNvPicPr>
              <a:picLocks noChangeAspect="1"/>
            </p:cNvPicPr>
            <p:nvPr/>
          </p:nvPicPr>
          <p:blipFill>
            <a:blip r:embed="rId3"/>
            <a:stretch>
              <a:fillRect/>
            </a:stretch>
          </p:blipFill>
          <p:spPr>
            <a:xfrm>
              <a:off x="8280575" y="4464384"/>
              <a:ext cx="574850" cy="576723"/>
            </a:xfrm>
            <a:prstGeom prst="rect">
              <a:avLst/>
            </a:prstGeom>
          </p:spPr>
        </p:pic>
      </p:grpSp>
      <p:pic>
        <p:nvPicPr>
          <p:cNvPr id="8" name="Picture 7" descr="A comparison of people with text&#10;&#10;Description automatically generated with medium confidence">
            <a:extLst>
              <a:ext uri="{FF2B5EF4-FFF2-40B4-BE49-F238E27FC236}">
                <a16:creationId xmlns:a16="http://schemas.microsoft.com/office/drawing/2014/main" id="{C81578D7-6566-18CC-1F80-E6892E146F0D}"/>
              </a:ext>
            </a:extLst>
          </p:cNvPr>
          <p:cNvPicPr>
            <a:picLocks noChangeAspect="1"/>
          </p:cNvPicPr>
          <p:nvPr/>
        </p:nvPicPr>
        <p:blipFill>
          <a:blip r:embed="rId4"/>
          <a:stretch>
            <a:fillRect/>
          </a:stretch>
        </p:blipFill>
        <p:spPr>
          <a:xfrm>
            <a:off x="0" y="1042312"/>
            <a:ext cx="9144000" cy="3058876"/>
          </a:xfrm>
          <a:prstGeom prst="rect">
            <a:avLst/>
          </a:prstGeom>
        </p:spPr>
      </p:pic>
    </p:spTree>
    <p:extLst>
      <p:ext uri="{BB962C8B-B14F-4D97-AF65-F5344CB8AC3E}">
        <p14:creationId xmlns:p14="http://schemas.microsoft.com/office/powerpoint/2010/main" val="93748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20"/>
          <p:cNvSpPr txBox="1">
            <a:spLocks noGrp="1"/>
          </p:cNvSpPr>
          <p:nvPr>
            <p:ph type="title"/>
          </p:nvPr>
        </p:nvSpPr>
        <p:spPr>
          <a:xfrm>
            <a:off x="463378" y="648611"/>
            <a:ext cx="3138437" cy="924359"/>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3477B2"/>
              </a:buClr>
              <a:buSzPts val="3600"/>
              <a:buFont typeface="Cambria"/>
              <a:buNone/>
            </a:pPr>
            <a:r>
              <a:rPr lang="en-US" sz="4000" b="1"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Perception,Reality</a:t>
            </a:r>
            <a:r>
              <a:rPr lang="en-US" sz="40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a:t>
            </a:r>
            <a:r>
              <a:rPr lang="en-US" sz="40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br>
              <a:rPr lang="en-US" sz="4000" b="1"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40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&amp; Behavior</a:t>
            </a:r>
            <a:endParaRPr sz="40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grpSp>
        <p:nvGrpSpPr>
          <p:cNvPr id="6" name="Group 5">
            <a:extLst>
              <a:ext uri="{FF2B5EF4-FFF2-40B4-BE49-F238E27FC236}">
                <a16:creationId xmlns:a16="http://schemas.microsoft.com/office/drawing/2014/main" id="{00D19FE8-CBFA-4057-92E7-A78C378EC970}"/>
              </a:ext>
            </a:extLst>
          </p:cNvPr>
          <p:cNvGrpSpPr/>
          <p:nvPr/>
        </p:nvGrpSpPr>
        <p:grpSpPr>
          <a:xfrm>
            <a:off x="0" y="4392000"/>
            <a:ext cx="9144000" cy="751500"/>
            <a:chOff x="0" y="4392000"/>
            <a:chExt cx="9144000" cy="751500"/>
          </a:xfrm>
        </p:grpSpPr>
        <p:sp>
          <p:nvSpPr>
            <p:cNvPr id="7" name="Rectangle 6">
              <a:extLst>
                <a:ext uri="{FF2B5EF4-FFF2-40B4-BE49-F238E27FC236}">
                  <a16:creationId xmlns:a16="http://schemas.microsoft.com/office/drawing/2014/main" id="{0B0A3B46-AE07-47FD-A728-68F58D7E098B}"/>
                </a:ext>
              </a:extLst>
            </p:cNvPr>
            <p:cNvSpPr/>
            <p:nvPr/>
          </p:nvSpPr>
          <p:spPr>
            <a:xfrm>
              <a:off x="0" y="4392000"/>
              <a:ext cx="7992000" cy="751500"/>
            </a:xfrm>
            <a:prstGeom prst="rect">
              <a:avLst/>
            </a:prstGeom>
            <a:solidFill>
              <a:srgbClr val="007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E4C29F7F-FD60-49E5-B07B-94C33B2D42B1}"/>
                </a:ext>
              </a:extLst>
            </p:cNvPr>
            <p:cNvSpPr/>
            <p:nvPr/>
          </p:nvSpPr>
          <p:spPr>
            <a:xfrm>
              <a:off x="7992000" y="4392000"/>
              <a:ext cx="1152000" cy="751500"/>
            </a:xfrm>
            <a:prstGeom prst="rect">
              <a:avLst/>
            </a:prstGeom>
            <a:solidFill>
              <a:srgbClr val="871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descr="A picture containing drawing&#10;&#10;Description automatically generated">
              <a:extLst>
                <a:ext uri="{FF2B5EF4-FFF2-40B4-BE49-F238E27FC236}">
                  <a16:creationId xmlns:a16="http://schemas.microsoft.com/office/drawing/2014/main" id="{811E632E-F5B3-4EA8-B95D-AAB8D73D6B81}"/>
                </a:ext>
              </a:extLst>
            </p:cNvPr>
            <p:cNvPicPr>
              <a:picLocks noChangeAspect="1"/>
            </p:cNvPicPr>
            <p:nvPr/>
          </p:nvPicPr>
          <p:blipFill>
            <a:blip r:embed="rId3"/>
            <a:stretch>
              <a:fillRect/>
            </a:stretch>
          </p:blipFill>
          <p:spPr>
            <a:xfrm>
              <a:off x="8280575" y="4464384"/>
              <a:ext cx="574850" cy="576723"/>
            </a:xfrm>
            <a:prstGeom prst="rect">
              <a:avLst/>
            </a:prstGeom>
          </p:spPr>
        </p:pic>
      </p:grpSp>
      <p:pic>
        <p:nvPicPr>
          <p:cNvPr id="2" name="Google Shape;447;p14">
            <a:extLst>
              <a:ext uri="{FF2B5EF4-FFF2-40B4-BE49-F238E27FC236}">
                <a16:creationId xmlns:a16="http://schemas.microsoft.com/office/drawing/2014/main" id="{BA867ACF-0B03-1A38-CDD9-95B03BE9102F}"/>
              </a:ext>
            </a:extLst>
          </p:cNvPr>
          <p:cNvPicPr preferRelativeResize="0"/>
          <p:nvPr/>
        </p:nvPicPr>
        <p:blipFill rotWithShape="1">
          <a:blip r:embed="rId4">
            <a:alphaModFix/>
          </a:blip>
          <a:srcRect b="23224"/>
          <a:stretch/>
        </p:blipFill>
        <p:spPr>
          <a:xfrm>
            <a:off x="260425" y="2255374"/>
            <a:ext cx="3808655" cy="2009234"/>
          </a:xfrm>
          <a:prstGeom prst="rect">
            <a:avLst/>
          </a:prstGeom>
          <a:noFill/>
          <a:ln>
            <a:noFill/>
          </a:ln>
        </p:spPr>
      </p:pic>
      <p:grpSp>
        <p:nvGrpSpPr>
          <p:cNvPr id="3" name="Google Shape;495;p20">
            <a:extLst>
              <a:ext uri="{FF2B5EF4-FFF2-40B4-BE49-F238E27FC236}">
                <a16:creationId xmlns:a16="http://schemas.microsoft.com/office/drawing/2014/main" id="{8587B783-D441-F33A-B8AA-ECA93432D98C}"/>
              </a:ext>
            </a:extLst>
          </p:cNvPr>
          <p:cNvGrpSpPr/>
          <p:nvPr/>
        </p:nvGrpSpPr>
        <p:grpSpPr>
          <a:xfrm>
            <a:off x="3996000" y="98317"/>
            <a:ext cx="4935729" cy="4214891"/>
            <a:chOff x="4886591" y="1816608"/>
            <a:chExt cx="2657475" cy="2743200"/>
          </a:xfrm>
        </p:grpSpPr>
        <p:graphicFrame>
          <p:nvGraphicFramePr>
            <p:cNvPr id="4" name="Google Shape;496;p20">
              <a:extLst>
                <a:ext uri="{FF2B5EF4-FFF2-40B4-BE49-F238E27FC236}">
                  <a16:creationId xmlns:a16="http://schemas.microsoft.com/office/drawing/2014/main" id="{A0D68070-018F-7660-F794-00224693D994}"/>
                </a:ext>
              </a:extLst>
            </p:cNvPr>
            <p:cNvGraphicFramePr/>
            <p:nvPr>
              <p:extLst>
                <p:ext uri="{D42A27DB-BD31-4B8C-83A1-F6EECF244321}">
                  <p14:modId xmlns:p14="http://schemas.microsoft.com/office/powerpoint/2010/main" val="3157439091"/>
                </p:ext>
              </p:extLst>
            </p:nvPr>
          </p:nvGraphicFramePr>
          <p:xfrm>
            <a:off x="4886591" y="1816608"/>
            <a:ext cx="2657475"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5" name="Google Shape;497;p20">
              <a:extLst>
                <a:ext uri="{FF2B5EF4-FFF2-40B4-BE49-F238E27FC236}">
                  <a16:creationId xmlns:a16="http://schemas.microsoft.com/office/drawing/2014/main" id="{26ADC429-84E3-25FE-7C72-90C825DA9E75}"/>
                </a:ext>
              </a:extLst>
            </p:cNvPr>
            <p:cNvSpPr txBox="1"/>
            <p:nvPr/>
          </p:nvSpPr>
          <p:spPr>
            <a:xfrm>
              <a:off x="5489390" y="3346939"/>
              <a:ext cx="749129" cy="48490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25"/>
                <a:buFont typeface="Calibri"/>
                <a:buNone/>
                <a:tabLst/>
                <a:defRPr/>
              </a:pPr>
              <a:r>
                <a:rPr kumimoji="0" lang="en-US"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t>"The Gap" or misperception</a:t>
              </a:r>
              <a:endParaRPr kumimoji="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grpSp>
    </p:spTree>
    <p:extLst>
      <p:ext uri="{BB962C8B-B14F-4D97-AF65-F5344CB8AC3E}">
        <p14:creationId xmlns:p14="http://schemas.microsoft.com/office/powerpoint/2010/main" val="2280714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4" name="Picture 3" descr="A row of blue lockers&#10;&#10;Description automatically generated with medium confidence">
            <a:extLst>
              <a:ext uri="{FF2B5EF4-FFF2-40B4-BE49-F238E27FC236}">
                <a16:creationId xmlns:a16="http://schemas.microsoft.com/office/drawing/2014/main" id="{0CFADF5D-FCBF-E7C2-55A5-BE089A3D4E86}"/>
              </a:ext>
            </a:extLst>
          </p:cNvPr>
          <p:cNvPicPr>
            <a:picLocks noChangeAspect="1"/>
          </p:cNvPicPr>
          <p:nvPr/>
        </p:nvPicPr>
        <p:blipFill>
          <a:blip r:embed="rId3"/>
          <a:stretch>
            <a:fillRect/>
          </a:stretch>
        </p:blipFill>
        <p:spPr>
          <a:xfrm>
            <a:off x="1" y="-395795"/>
            <a:ext cx="9143999" cy="5935090"/>
          </a:xfrm>
          <a:prstGeom prst="rect">
            <a:avLst/>
          </a:prstGeom>
        </p:spPr>
      </p:pic>
      <p:sp>
        <p:nvSpPr>
          <p:cNvPr id="331" name="Google Shape;331;p25"/>
          <p:cNvSpPr txBox="1">
            <a:spLocks noGrp="1"/>
          </p:cNvSpPr>
          <p:nvPr>
            <p:ph type="title"/>
          </p:nvPr>
        </p:nvSpPr>
        <p:spPr>
          <a:xfrm>
            <a:off x="1608539" y="1328517"/>
            <a:ext cx="5926922" cy="1963500"/>
          </a:xfrm>
          <a:prstGeom prst="rect">
            <a:avLst/>
          </a:prstGeom>
          <a:solidFill>
            <a:srgbClr val="87128E"/>
          </a:solidFill>
          <a:ln>
            <a:solidFill>
              <a:schemeClr val="tx1"/>
            </a:solid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400"/>
              <a:buFont typeface="Arial"/>
              <a:buNone/>
            </a:pPr>
            <a:r>
              <a:rPr lang="en-US" sz="3600" b="1" dirty="0">
                <a:solidFill>
                  <a:srgbClr val="FFFFFF"/>
                </a:solidFill>
                <a:effectLst>
                  <a:outerShdw dist="50800" dir="2700000" sx="102000" sy="102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What factors </a:t>
            </a:r>
            <a:endParaRPr sz="3600" b="1" dirty="0">
              <a:solidFill>
                <a:srgbClr val="FFFFFF"/>
              </a:solidFill>
              <a:effectLst>
                <a:outerShdw dist="50800" dir="2700000" sx="102000" sy="102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a:p>
            <a:pPr marL="0" lvl="0" indent="0" algn="ctr" rtl="0">
              <a:lnSpc>
                <a:spcPct val="100000"/>
              </a:lnSpc>
              <a:spcBef>
                <a:spcPts val="0"/>
              </a:spcBef>
              <a:spcAft>
                <a:spcPts val="0"/>
              </a:spcAft>
              <a:buSzPts val="4400"/>
              <a:buFont typeface="Arial"/>
              <a:buNone/>
            </a:pPr>
            <a:r>
              <a:rPr lang="en-US" sz="3600" b="1" dirty="0">
                <a:solidFill>
                  <a:srgbClr val="FFFFFF"/>
                </a:solidFill>
                <a:effectLst>
                  <a:outerShdw dist="50800" dir="2700000" sx="102000" sy="102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contribute to teens </a:t>
            </a:r>
            <a:endParaRPr sz="3600" b="1" dirty="0">
              <a:solidFill>
                <a:srgbClr val="FFFFFF"/>
              </a:solidFill>
              <a:effectLst>
                <a:outerShdw dist="50800" dir="2700000" sx="102000" sy="102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a:p>
            <a:pPr marL="0" lvl="0" indent="0" algn="ctr" rtl="0">
              <a:lnSpc>
                <a:spcPct val="100000"/>
              </a:lnSpc>
              <a:spcBef>
                <a:spcPts val="0"/>
              </a:spcBef>
              <a:spcAft>
                <a:spcPts val="0"/>
              </a:spcAft>
              <a:buSzPts val="4400"/>
              <a:buFont typeface="Arial"/>
              <a:buNone/>
            </a:pPr>
            <a:r>
              <a:rPr lang="en-US" sz="3600" b="1" dirty="0">
                <a:solidFill>
                  <a:srgbClr val="FFFFFF"/>
                </a:solidFill>
                <a:effectLst>
                  <a:outerShdw dist="50800" dir="2700000" sx="102000" sy="102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misusing substances?</a:t>
            </a:r>
            <a:r>
              <a:rPr lang="en-US" sz="4400" b="1" dirty="0">
                <a:effectLst>
                  <a:outerShdw dist="50800" dir="2700000" sx="102000" sy="102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 </a:t>
            </a:r>
            <a:endParaRPr b="1" dirty="0">
              <a:effectLst>
                <a:outerShdw dist="50800" dir="2700000" sx="102000" sy="102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7" name="Group 6">
            <a:extLst>
              <a:ext uri="{FF2B5EF4-FFF2-40B4-BE49-F238E27FC236}">
                <a16:creationId xmlns:a16="http://schemas.microsoft.com/office/drawing/2014/main" id="{4A43460B-2E5E-4634-8DAC-3F82095CB2E2}"/>
              </a:ext>
            </a:extLst>
          </p:cNvPr>
          <p:cNvGrpSpPr/>
          <p:nvPr/>
        </p:nvGrpSpPr>
        <p:grpSpPr>
          <a:xfrm>
            <a:off x="0" y="4487416"/>
            <a:ext cx="9144000" cy="751500"/>
            <a:chOff x="0" y="4392000"/>
            <a:chExt cx="9144000" cy="751500"/>
          </a:xfrm>
        </p:grpSpPr>
        <p:sp>
          <p:nvSpPr>
            <p:cNvPr id="8" name="Rectangle 7">
              <a:extLst>
                <a:ext uri="{FF2B5EF4-FFF2-40B4-BE49-F238E27FC236}">
                  <a16:creationId xmlns:a16="http://schemas.microsoft.com/office/drawing/2014/main" id="{4065CB35-9343-4960-A98F-FD0047D5465B}"/>
                </a:ext>
              </a:extLst>
            </p:cNvPr>
            <p:cNvSpPr/>
            <p:nvPr/>
          </p:nvSpPr>
          <p:spPr>
            <a:xfrm>
              <a:off x="0" y="4392000"/>
              <a:ext cx="7992000" cy="751500"/>
            </a:xfrm>
            <a:prstGeom prst="rect">
              <a:avLst/>
            </a:prstGeom>
            <a:solidFill>
              <a:srgbClr val="007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AD3027-779A-4A1B-BFEB-241AE2E5004D}"/>
                </a:ext>
              </a:extLst>
            </p:cNvPr>
            <p:cNvSpPr/>
            <p:nvPr/>
          </p:nvSpPr>
          <p:spPr>
            <a:xfrm>
              <a:off x="7992000" y="4392000"/>
              <a:ext cx="1152000" cy="751500"/>
            </a:xfrm>
            <a:prstGeom prst="rect">
              <a:avLst/>
            </a:prstGeom>
            <a:solidFill>
              <a:srgbClr val="871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1B7F1410-69C7-4BFB-9FBB-36CC2C1319D9}"/>
                </a:ext>
              </a:extLst>
            </p:cNvPr>
            <p:cNvPicPr>
              <a:picLocks noChangeAspect="1"/>
            </p:cNvPicPr>
            <p:nvPr/>
          </p:nvPicPr>
          <p:blipFill>
            <a:blip r:embed="rId4"/>
            <a:stretch>
              <a:fillRect/>
            </a:stretch>
          </p:blipFill>
          <p:spPr>
            <a:xfrm>
              <a:off x="8280575" y="4464384"/>
              <a:ext cx="574850" cy="576723"/>
            </a:xfrm>
            <a:prstGeom prst="rect">
              <a:avLst/>
            </a:prstGeom>
          </p:spPr>
        </p:pic>
      </p:grpSp>
    </p:spTree>
    <p:extLst>
      <p:ext uri="{BB962C8B-B14F-4D97-AF65-F5344CB8AC3E}">
        <p14:creationId xmlns:p14="http://schemas.microsoft.com/office/powerpoint/2010/main" val="4005692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527"/>
        <p:cNvGrpSpPr/>
        <p:nvPr/>
      </p:nvGrpSpPr>
      <p:grpSpPr>
        <a:xfrm>
          <a:off x="0" y="0"/>
          <a:ext cx="0" cy="0"/>
          <a:chOff x="0" y="0"/>
          <a:chExt cx="0" cy="0"/>
        </a:xfrm>
      </p:grpSpPr>
      <p:sp>
        <p:nvSpPr>
          <p:cNvPr id="528" name="Google Shape;528;p23"/>
          <p:cNvSpPr txBox="1">
            <a:spLocks noGrp="1"/>
          </p:cNvSpPr>
          <p:nvPr>
            <p:ph type="body" idx="1"/>
          </p:nvPr>
        </p:nvSpPr>
        <p:spPr>
          <a:xfrm>
            <a:off x="205530" y="184557"/>
            <a:ext cx="8732939" cy="4026715"/>
          </a:xfrm>
          <a:prstGeom prst="rect">
            <a:avLst/>
          </a:prstGeom>
          <a:solidFill>
            <a:srgbClr val="87128E"/>
          </a:solidFill>
          <a:ln>
            <a:solidFill>
              <a:srgbClr val="002060"/>
            </a:solidFill>
          </a:ln>
        </p:spPr>
        <p:txBody>
          <a:bodyPr spcFirstLastPara="1" wrap="square" lIns="91425" tIns="45700" rIns="91425" bIns="45700" anchor="t" anchorCtr="0">
            <a:noAutofit/>
          </a:bodyPr>
          <a:lstStyle/>
          <a:p>
            <a:pPr marL="76200" lvl="0" indent="0"/>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76200" lvl="0" indent="0"/>
            <a:r>
              <a:rPr lang="en-US" sz="2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What HOPES &amp; CONCERNS do we have?</a:t>
            </a:r>
          </a:p>
          <a:p>
            <a:pPr marL="419100" lvl="0" indent="-342900">
              <a:buFont typeface="Arial" panose="020B0604020202020204" pitchFamily="34" charset="0"/>
              <a:buChar char="•"/>
            </a:pP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19100" lvl="0" indent="-342900">
              <a:buFont typeface="Arial" panose="020B0604020202020204" pitchFamily="34" charset="0"/>
              <a:buChar char="•"/>
            </a:pPr>
            <a:r>
              <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Using </a:t>
            </a:r>
            <a:r>
              <a:rPr lang="en-US" sz="2000" b="1" i="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Observation</a:t>
            </a: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what knowledge and skills can we focus on to help prevent ourselves and others from slipping into substance misuse? </a:t>
            </a:r>
          </a:p>
          <a:p>
            <a:pPr marL="419100" lvl="0" indent="-342900">
              <a:buFont typeface="Arial" panose="020B0604020202020204" pitchFamily="34" charset="0"/>
              <a:buChar char="•"/>
            </a:pPr>
            <a:endPar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19100" lvl="0" indent="-342900">
              <a:buFont typeface="Arial" panose="020B0604020202020204" pitchFamily="34" charset="0"/>
              <a:buChar char="•"/>
            </a:pPr>
            <a:r>
              <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What</a:t>
            </a: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i="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can we ask of ourselves and others to ensure this knowledge and/or these skills are effective?</a:t>
            </a:r>
          </a:p>
          <a:p>
            <a:pPr marL="419100" lvl="0" indent="-342900">
              <a:buFont typeface="Arial" panose="020B0604020202020204" pitchFamily="34" charset="0"/>
              <a:buChar char="•"/>
            </a:pPr>
            <a:endPar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19100" lvl="0" indent="-342900">
              <a:buFont typeface="Arial" panose="020B0604020202020204" pitchFamily="34" charset="0"/>
              <a:buChar char="•"/>
            </a:pPr>
            <a:r>
              <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How will we </a:t>
            </a:r>
            <a:r>
              <a:rPr lang="en-US" sz="2000" b="1" i="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Interpret</a:t>
            </a: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and build on our success?</a:t>
            </a:r>
          </a:p>
          <a:p>
            <a:pPr marL="76200" lvl="0" indent="0"/>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4CC98938-7757-442C-B32F-ADBF368C01F9}"/>
              </a:ext>
            </a:extLst>
          </p:cNvPr>
          <p:cNvGrpSpPr/>
          <p:nvPr/>
        </p:nvGrpSpPr>
        <p:grpSpPr>
          <a:xfrm>
            <a:off x="0" y="4406710"/>
            <a:ext cx="9144000" cy="751500"/>
            <a:chOff x="0" y="4392000"/>
            <a:chExt cx="9144000" cy="751500"/>
          </a:xfrm>
        </p:grpSpPr>
        <p:sp>
          <p:nvSpPr>
            <p:cNvPr id="4" name="Rectangle 3">
              <a:extLst>
                <a:ext uri="{FF2B5EF4-FFF2-40B4-BE49-F238E27FC236}">
                  <a16:creationId xmlns:a16="http://schemas.microsoft.com/office/drawing/2014/main" id="{454BF590-2424-40C2-9C22-E1C00AEACDDB}"/>
                </a:ext>
              </a:extLst>
            </p:cNvPr>
            <p:cNvSpPr/>
            <p:nvPr/>
          </p:nvSpPr>
          <p:spPr>
            <a:xfrm>
              <a:off x="0" y="4392000"/>
              <a:ext cx="7992000" cy="751500"/>
            </a:xfrm>
            <a:prstGeom prst="rect">
              <a:avLst/>
            </a:prstGeom>
            <a:solidFill>
              <a:srgbClr val="007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1D88DE4-0493-4228-8EB1-0D25A15B1A5D}"/>
                </a:ext>
              </a:extLst>
            </p:cNvPr>
            <p:cNvSpPr/>
            <p:nvPr/>
          </p:nvSpPr>
          <p:spPr>
            <a:xfrm>
              <a:off x="7992000" y="4392000"/>
              <a:ext cx="1152000" cy="751500"/>
            </a:xfrm>
            <a:prstGeom prst="rect">
              <a:avLst/>
            </a:prstGeom>
            <a:solidFill>
              <a:srgbClr val="871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drawing&#10;&#10;Description automatically generated">
              <a:extLst>
                <a:ext uri="{FF2B5EF4-FFF2-40B4-BE49-F238E27FC236}">
                  <a16:creationId xmlns:a16="http://schemas.microsoft.com/office/drawing/2014/main" id="{1B61A57D-AE06-47BC-AA9D-30A340784F0D}"/>
                </a:ext>
              </a:extLst>
            </p:cNvPr>
            <p:cNvPicPr>
              <a:picLocks noChangeAspect="1"/>
            </p:cNvPicPr>
            <p:nvPr/>
          </p:nvPicPr>
          <p:blipFill>
            <a:blip r:embed="rId3"/>
            <a:stretch>
              <a:fillRect/>
            </a:stretch>
          </p:blipFill>
          <p:spPr>
            <a:xfrm>
              <a:off x="8280575" y="4464384"/>
              <a:ext cx="574850" cy="576723"/>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A4C68-2A03-5323-7AAD-57EECC16BDC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6D67041-5F67-3802-30F9-7A1C9A264DB4}"/>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745077DF-8DCB-3FA5-F4A0-0A4D2BABBC7F}"/>
              </a:ext>
            </a:extLst>
          </p:cNvPr>
          <p:cNvSpPr>
            <a:spLocks noGrp="1"/>
          </p:cNvSpPr>
          <p:nvPr>
            <p:ph type="body" idx="2"/>
          </p:nvPr>
        </p:nvSpPr>
        <p:spPr/>
        <p:txBody>
          <a:bodyPr/>
          <a:lstStyle/>
          <a:p>
            <a:endParaRPr lang="en-US"/>
          </a:p>
        </p:txBody>
      </p:sp>
      <p:pic>
        <p:nvPicPr>
          <p:cNvPr id="6" name="Picture 5" descr="Diagram">
            <a:extLst>
              <a:ext uri="{FF2B5EF4-FFF2-40B4-BE49-F238E27FC236}">
                <a16:creationId xmlns:a16="http://schemas.microsoft.com/office/drawing/2014/main" id="{74170F1E-AB58-AC69-8314-B976E71B8556}"/>
              </a:ext>
            </a:extLst>
          </p:cNvPr>
          <p:cNvPicPr>
            <a:picLocks noChangeAspect="1"/>
          </p:cNvPicPr>
          <p:nvPr/>
        </p:nvPicPr>
        <p:blipFill>
          <a:blip r:embed="rId3"/>
          <a:stretch>
            <a:fillRect/>
          </a:stretch>
        </p:blipFill>
        <p:spPr>
          <a:xfrm>
            <a:off x="0" y="0"/>
            <a:ext cx="9144000" cy="5143500"/>
          </a:xfrm>
          <a:prstGeom prst="rect">
            <a:avLst/>
          </a:prstGeom>
        </p:spPr>
      </p:pic>
      <p:sp>
        <p:nvSpPr>
          <p:cNvPr id="11" name="TextBox 10">
            <a:extLst>
              <a:ext uri="{FF2B5EF4-FFF2-40B4-BE49-F238E27FC236}">
                <a16:creationId xmlns:a16="http://schemas.microsoft.com/office/drawing/2014/main" id="{18ED9BA4-C08F-71E7-2E62-224D96704063}"/>
              </a:ext>
            </a:extLst>
          </p:cNvPr>
          <p:cNvSpPr txBox="1"/>
          <p:nvPr/>
        </p:nvSpPr>
        <p:spPr>
          <a:xfrm>
            <a:off x="81502" y="3113226"/>
            <a:ext cx="1276350" cy="584775"/>
          </a:xfrm>
          <a:prstGeom prst="rect">
            <a:avLst/>
          </a:prstGeom>
          <a:noFill/>
        </p:spPr>
        <p:txBody>
          <a:bodyPr wrap="square" rtlCol="0">
            <a:spAutoFit/>
          </a:bodyPr>
          <a:lstStyle/>
          <a:p>
            <a:endParaRPr lang="en-US" sz="1800" b="0" i="0" u="none" strike="noStrike"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19" name="TextBox 18">
            <a:extLst>
              <a:ext uri="{FF2B5EF4-FFF2-40B4-BE49-F238E27FC236}">
                <a16:creationId xmlns:a16="http://schemas.microsoft.com/office/drawing/2014/main" id="{BB5B5D70-4B56-920C-5036-C3408E98B941}"/>
              </a:ext>
            </a:extLst>
          </p:cNvPr>
          <p:cNvSpPr txBox="1"/>
          <p:nvPr/>
        </p:nvSpPr>
        <p:spPr>
          <a:xfrm>
            <a:off x="5139111" y="4196864"/>
            <a:ext cx="2228850" cy="338554"/>
          </a:xfrm>
          <a:prstGeom prst="rect">
            <a:avLst/>
          </a:prstGeom>
          <a:noFill/>
        </p:spPr>
        <p:txBody>
          <a:bodyPr wrap="square" rtlCol="0">
            <a:spAutoFit/>
          </a:bodyPr>
          <a:lstStyle/>
          <a:p>
            <a:pPr algn="ctr"/>
            <a:r>
              <a:rPr lang="en-US" sz="1600" b="1" i="0" u="none" strike="noStrike"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Trusted adults</a:t>
            </a:r>
            <a:endParaRPr lang="en-US" sz="1600" b="1" dirty="0">
              <a:solidFill>
                <a:schemeClr val="tx2"/>
              </a:solidFill>
            </a:endParaRPr>
          </a:p>
        </p:txBody>
      </p:sp>
      <p:sp>
        <p:nvSpPr>
          <p:cNvPr id="20" name="TextBox 19">
            <a:extLst>
              <a:ext uri="{FF2B5EF4-FFF2-40B4-BE49-F238E27FC236}">
                <a16:creationId xmlns:a16="http://schemas.microsoft.com/office/drawing/2014/main" id="{A3285388-0FDA-7438-B038-4BCB82870AFE}"/>
              </a:ext>
            </a:extLst>
          </p:cNvPr>
          <p:cNvSpPr txBox="1"/>
          <p:nvPr/>
        </p:nvSpPr>
        <p:spPr>
          <a:xfrm>
            <a:off x="1357852" y="4639449"/>
            <a:ext cx="2723550" cy="553998"/>
          </a:xfrm>
          <a:prstGeom prst="rect">
            <a:avLst/>
          </a:prstGeom>
          <a:noFill/>
        </p:spPr>
        <p:txBody>
          <a:bodyPr wrap="square" rtlCol="0">
            <a:spAutoFit/>
          </a:bodyPr>
          <a:lstStyle/>
          <a:p>
            <a:pPr algn="ctr"/>
            <a:r>
              <a:rPr lang="en-US" sz="1600" b="1" i="0" u="none" strike="noStrike"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Hobbies &amp; interests</a:t>
            </a:r>
          </a:p>
          <a:p>
            <a:endParaRPr lang="en-US" dirty="0"/>
          </a:p>
        </p:txBody>
      </p:sp>
      <p:sp>
        <p:nvSpPr>
          <p:cNvPr id="21" name="TextBox 20">
            <a:extLst>
              <a:ext uri="{FF2B5EF4-FFF2-40B4-BE49-F238E27FC236}">
                <a16:creationId xmlns:a16="http://schemas.microsoft.com/office/drawing/2014/main" id="{6B3C3102-ABD8-EE59-E12A-0CF9868B4C7A}"/>
              </a:ext>
            </a:extLst>
          </p:cNvPr>
          <p:cNvSpPr txBox="1"/>
          <p:nvPr/>
        </p:nvSpPr>
        <p:spPr>
          <a:xfrm>
            <a:off x="1534970" y="3190806"/>
            <a:ext cx="3088332" cy="800219"/>
          </a:xfrm>
          <a:prstGeom prst="rect">
            <a:avLst/>
          </a:prstGeom>
          <a:noFill/>
        </p:spPr>
        <p:txBody>
          <a:bodyPr wrap="square" rtlCol="0">
            <a:spAutoFit/>
          </a:bodyPr>
          <a:lstStyle/>
          <a:p>
            <a:r>
              <a:rPr lang="en-US" sz="1600" b="1" i="0" u="none" strike="noStrike" dirty="0">
                <a:solidFill>
                  <a:srgbClr val="7030A0"/>
                </a:solidFill>
                <a:effectLst/>
                <a:latin typeface="Open Sans" panose="020B0606030504020204" pitchFamily="34" charset="0"/>
                <a:ea typeface="Open Sans" panose="020B0606030504020204" pitchFamily="34" charset="0"/>
                <a:cs typeface="Open Sans" panose="020B0606030504020204" pitchFamily="34" charset="0"/>
              </a:rPr>
              <a:t>Positive connection with family, peers &amp; community</a:t>
            </a:r>
          </a:p>
          <a:p>
            <a:endParaRPr lang="en-US" dirty="0"/>
          </a:p>
        </p:txBody>
      </p:sp>
      <p:sp>
        <p:nvSpPr>
          <p:cNvPr id="22" name="TextBox 21">
            <a:extLst>
              <a:ext uri="{FF2B5EF4-FFF2-40B4-BE49-F238E27FC236}">
                <a16:creationId xmlns:a16="http://schemas.microsoft.com/office/drawing/2014/main" id="{643ED0AB-1549-4B7A-34A3-5658CA0FD774}"/>
              </a:ext>
            </a:extLst>
          </p:cNvPr>
          <p:cNvSpPr txBox="1"/>
          <p:nvPr/>
        </p:nvSpPr>
        <p:spPr>
          <a:xfrm>
            <a:off x="5439254" y="4615686"/>
            <a:ext cx="2070001" cy="553998"/>
          </a:xfrm>
          <a:prstGeom prst="rect">
            <a:avLst/>
          </a:prstGeom>
          <a:noFill/>
        </p:spPr>
        <p:txBody>
          <a:bodyPr wrap="square" rtlCol="0">
            <a:spAutoFit/>
          </a:bodyPr>
          <a:lstStyle/>
          <a:p>
            <a:r>
              <a:rPr lang="en-US" sz="1600" b="1" i="0" u="none" strike="noStrike"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Goals for future</a:t>
            </a:r>
          </a:p>
          <a:p>
            <a:endParaRPr lang="en-US" dirty="0"/>
          </a:p>
        </p:txBody>
      </p:sp>
      <p:sp>
        <p:nvSpPr>
          <p:cNvPr id="23" name="TextBox 22">
            <a:extLst>
              <a:ext uri="{FF2B5EF4-FFF2-40B4-BE49-F238E27FC236}">
                <a16:creationId xmlns:a16="http://schemas.microsoft.com/office/drawing/2014/main" id="{F5CCCDD2-535C-58E1-F5DA-608691A31BC2}"/>
              </a:ext>
            </a:extLst>
          </p:cNvPr>
          <p:cNvSpPr txBox="1"/>
          <p:nvPr/>
        </p:nvSpPr>
        <p:spPr>
          <a:xfrm>
            <a:off x="4800420" y="3223525"/>
            <a:ext cx="2525013" cy="800219"/>
          </a:xfrm>
          <a:prstGeom prst="rect">
            <a:avLst/>
          </a:prstGeom>
          <a:noFill/>
        </p:spPr>
        <p:txBody>
          <a:bodyPr wrap="square" rtlCol="0">
            <a:spAutoFit/>
          </a:bodyPr>
          <a:lstStyle/>
          <a:p>
            <a:r>
              <a:rPr lang="en-US" sz="1600" b="1" i="0" u="none" strike="noStrike" dirty="0">
                <a:solidFill>
                  <a:srgbClr val="7030A0"/>
                </a:solidFill>
                <a:effectLst/>
                <a:latin typeface="Open Sans" panose="020B0606030504020204" pitchFamily="34" charset="0"/>
                <a:ea typeface="Open Sans" panose="020B0606030504020204" pitchFamily="34" charset="0"/>
                <a:cs typeface="Open Sans" panose="020B0606030504020204" pitchFamily="34" charset="0"/>
              </a:rPr>
              <a:t>Positive coping</a:t>
            </a:r>
            <a:r>
              <a:rPr lang="en-US" sz="1600" b="1" dirty="0">
                <a:solidFill>
                  <a:srgbClr val="7030A0"/>
                </a:solidFill>
                <a:latin typeface="Open Sans" panose="020B0606030504020204" pitchFamily="34" charset="0"/>
                <a:ea typeface="Open Sans" panose="020B0606030504020204" pitchFamily="34" charset="0"/>
                <a:cs typeface="Open Sans" panose="020B0606030504020204" pitchFamily="34" charset="0"/>
              </a:rPr>
              <a:t>, </a:t>
            </a:r>
            <a:r>
              <a:rPr lang="en-US" sz="1600" b="1" i="0" u="none" strike="noStrike" dirty="0">
                <a:solidFill>
                  <a:srgbClr val="7030A0"/>
                </a:solidFill>
                <a:effectLst/>
                <a:latin typeface="Open Sans" panose="020B0606030504020204" pitchFamily="34" charset="0"/>
                <a:ea typeface="Open Sans" panose="020B0606030504020204" pitchFamily="34" charset="0"/>
                <a:cs typeface="Open Sans" panose="020B0606030504020204" pitchFamily="34" charset="0"/>
              </a:rPr>
              <a:t>stress, &amp; management skills</a:t>
            </a:r>
          </a:p>
          <a:p>
            <a:endParaRPr lang="en-US" dirty="0"/>
          </a:p>
        </p:txBody>
      </p:sp>
      <p:sp>
        <p:nvSpPr>
          <p:cNvPr id="7" name="TextBox 6">
            <a:extLst>
              <a:ext uri="{FF2B5EF4-FFF2-40B4-BE49-F238E27FC236}">
                <a16:creationId xmlns:a16="http://schemas.microsoft.com/office/drawing/2014/main" id="{8BE4BBD5-E990-70AA-855D-BBEFD308006F}"/>
              </a:ext>
            </a:extLst>
          </p:cNvPr>
          <p:cNvSpPr txBox="1"/>
          <p:nvPr/>
        </p:nvSpPr>
        <p:spPr>
          <a:xfrm>
            <a:off x="3617843" y="222637"/>
            <a:ext cx="1733385" cy="500932"/>
          </a:xfrm>
          <a:prstGeom prst="rect">
            <a:avLst/>
          </a:prstGeom>
          <a:solidFill>
            <a:schemeClr val="tx1">
              <a:lumMod val="85000"/>
              <a:lumOff val="15000"/>
            </a:schemeClr>
          </a:solidFill>
        </p:spPr>
        <p:txBody>
          <a:bodyPr wrap="square" rtlCol="0">
            <a:spAutoFit/>
          </a:bodyPr>
          <a:lstStyle/>
          <a:p>
            <a:endParaRPr lang="en-US" dirty="0"/>
          </a:p>
        </p:txBody>
      </p:sp>
    </p:spTree>
    <p:extLst>
      <p:ext uri="{BB962C8B-B14F-4D97-AF65-F5344CB8AC3E}">
        <p14:creationId xmlns:p14="http://schemas.microsoft.com/office/powerpoint/2010/main" val="2352090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Shape 532"/>
        <p:cNvGrpSpPr/>
        <p:nvPr/>
      </p:nvGrpSpPr>
      <p:grpSpPr>
        <a:xfrm>
          <a:off x="0" y="0"/>
          <a:ext cx="0" cy="0"/>
          <a:chOff x="0" y="0"/>
          <a:chExt cx="0" cy="0"/>
        </a:xfrm>
      </p:grpSpPr>
      <p:sp>
        <p:nvSpPr>
          <p:cNvPr id="534" name="Google Shape;534;g720c47e917_0_5"/>
          <p:cNvSpPr txBox="1">
            <a:spLocks noGrp="1"/>
          </p:cNvSpPr>
          <p:nvPr>
            <p:ph type="title"/>
          </p:nvPr>
        </p:nvSpPr>
        <p:spPr>
          <a:xfrm>
            <a:off x="914400" y="847659"/>
            <a:ext cx="7366175" cy="2387022"/>
          </a:xfrm>
          <a:prstGeom prst="rect">
            <a:avLst/>
          </a:prstGeom>
          <a:solidFill>
            <a:srgbClr val="87128E"/>
          </a:solidFill>
          <a:ln w="12700">
            <a:solidFill>
              <a:schemeClr val="tx1"/>
            </a:solidFill>
          </a:ln>
        </p:spPr>
        <p:txBody>
          <a:bodyPr spcFirstLastPara="1" wrap="square" lIns="91425" tIns="91425" rIns="91425" bIns="91425" anchor="b" anchorCtr="0">
            <a:noAutofit/>
          </a:bodyPr>
          <a:lstStyle/>
          <a:p>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actions can YOU take to correct misperceptions among your friends, peers, family and community?</a:t>
            </a:r>
            <a:endParaRPr lang="en-US" sz="3600" b="1" dirty="0">
              <a:solidFill>
                <a:schemeClr val="tx1"/>
              </a:solidFill>
            </a:endParaRPr>
          </a:p>
        </p:txBody>
      </p:sp>
      <p:grpSp>
        <p:nvGrpSpPr>
          <p:cNvPr id="7" name="Group 6">
            <a:extLst>
              <a:ext uri="{FF2B5EF4-FFF2-40B4-BE49-F238E27FC236}">
                <a16:creationId xmlns:a16="http://schemas.microsoft.com/office/drawing/2014/main" id="{2ED0635F-C4DB-4824-8C4C-A11A4DDC4F7A}"/>
              </a:ext>
            </a:extLst>
          </p:cNvPr>
          <p:cNvGrpSpPr/>
          <p:nvPr/>
        </p:nvGrpSpPr>
        <p:grpSpPr>
          <a:xfrm>
            <a:off x="0" y="4392000"/>
            <a:ext cx="9144000" cy="751500"/>
            <a:chOff x="0" y="4392000"/>
            <a:chExt cx="9144000" cy="751500"/>
          </a:xfrm>
        </p:grpSpPr>
        <p:sp>
          <p:nvSpPr>
            <p:cNvPr id="9" name="Rectangle 8">
              <a:extLst>
                <a:ext uri="{FF2B5EF4-FFF2-40B4-BE49-F238E27FC236}">
                  <a16:creationId xmlns:a16="http://schemas.microsoft.com/office/drawing/2014/main" id="{0E7946CE-B362-4721-B91E-5389B7092109}"/>
                </a:ext>
              </a:extLst>
            </p:cNvPr>
            <p:cNvSpPr/>
            <p:nvPr/>
          </p:nvSpPr>
          <p:spPr>
            <a:xfrm>
              <a:off x="0" y="4392000"/>
              <a:ext cx="7992000" cy="751500"/>
            </a:xfrm>
            <a:prstGeom prst="rect">
              <a:avLst/>
            </a:prstGeom>
            <a:solidFill>
              <a:srgbClr val="007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11DCF2-8931-4CED-A225-C066591A482D}"/>
                </a:ext>
              </a:extLst>
            </p:cNvPr>
            <p:cNvSpPr/>
            <p:nvPr/>
          </p:nvSpPr>
          <p:spPr>
            <a:xfrm>
              <a:off x="7992000" y="4392000"/>
              <a:ext cx="1152000" cy="751500"/>
            </a:xfrm>
            <a:prstGeom prst="rect">
              <a:avLst/>
            </a:prstGeom>
            <a:solidFill>
              <a:srgbClr val="871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drawing&#10;&#10;Description automatically generated">
              <a:extLst>
                <a:ext uri="{FF2B5EF4-FFF2-40B4-BE49-F238E27FC236}">
                  <a16:creationId xmlns:a16="http://schemas.microsoft.com/office/drawing/2014/main" id="{06041242-847E-47D2-B606-50CF58F09922}"/>
                </a:ext>
              </a:extLst>
            </p:cNvPr>
            <p:cNvPicPr>
              <a:picLocks noChangeAspect="1"/>
            </p:cNvPicPr>
            <p:nvPr/>
          </p:nvPicPr>
          <p:blipFill>
            <a:blip r:embed="rId4"/>
            <a:stretch>
              <a:fillRect/>
            </a:stretch>
          </p:blipFill>
          <p:spPr>
            <a:xfrm>
              <a:off x="8280575" y="4464384"/>
              <a:ext cx="574850" cy="576723"/>
            </a:xfrm>
            <a:prstGeom prst="rect">
              <a:avLst/>
            </a:prstGeom>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5" name="Google Shape;555;p30"/>
          <p:cNvSpPr txBox="1"/>
          <p:nvPr/>
        </p:nvSpPr>
        <p:spPr>
          <a:xfrm>
            <a:off x="156650" y="202423"/>
            <a:ext cx="4755000" cy="287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b="0" i="0" u="none" strike="noStrike" cap="none" dirty="0">
                <a:latin typeface="Open Sans" panose="020B0606030504020204" pitchFamily="34" charset="0"/>
                <a:ea typeface="Open Sans" panose="020B0606030504020204" pitchFamily="34" charset="0"/>
                <a:cs typeface="Open Sans" panose="020B0606030504020204" pitchFamily="34" charset="0"/>
                <a:sym typeface="Arial"/>
              </a:rPr>
              <a:t>Check out youth resources &amp; campaign updates: </a:t>
            </a:r>
            <a:r>
              <a:rPr lang="en-US" sz="2400" b="1" i="0" u="sng" strike="noStrike" cap="none" dirty="0">
                <a:solidFill>
                  <a:srgbClr val="87128E"/>
                </a:solidFill>
                <a:latin typeface="Open Sans" panose="020B0606030504020204" pitchFamily="34" charset="0"/>
                <a:ea typeface="Open Sans" panose="020B0606030504020204" pitchFamily="34" charset="0"/>
                <a:cs typeface="Open Sans" panose="020B0606030504020204" pitchFamily="34" charset="0"/>
                <a:sym typeface="Arial"/>
                <a:hlinkClick r:id="rId3">
                  <a:extLst>
                    <a:ext uri="{A12FA001-AC4F-418D-AE19-62706E023703}">
                      <ahyp:hlinkClr xmlns:ahyp="http://schemas.microsoft.com/office/drawing/2018/hyperlinkcolor" val="tx"/>
                    </a:ext>
                  </a:extLst>
                </a:hlinkClick>
              </a:rPr>
              <a:t>www.IRiseAboveCO.org</a:t>
            </a:r>
            <a:endParaRPr sz="2400" b="1" i="0" u="none" strike="noStrike" cap="none" dirty="0">
              <a:solidFill>
                <a:srgbClr val="87128E"/>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100000"/>
              </a:lnSpc>
              <a:spcBef>
                <a:spcPts val="0"/>
              </a:spcBef>
              <a:spcAft>
                <a:spcPts val="0"/>
              </a:spcAft>
              <a:buClr>
                <a:schemeClr val="dk2"/>
              </a:buClr>
              <a:buSzPts val="1800"/>
              <a:buFont typeface="Arial"/>
              <a:buNone/>
            </a:pPr>
            <a:endParaRPr sz="2400" b="0" i="0" u="none" strike="noStrike" cap="none" dirty="0">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100000"/>
              </a:lnSpc>
              <a:spcBef>
                <a:spcPts val="0"/>
              </a:spcBef>
              <a:spcAft>
                <a:spcPts val="0"/>
              </a:spcAft>
              <a:buNone/>
            </a:pPr>
            <a:r>
              <a:rPr lang="en-US" sz="2800" b="0" i="0" u="none" strike="noStrike" cap="none" dirty="0">
                <a:latin typeface="Open Sans" panose="020B0606030504020204" pitchFamily="34" charset="0"/>
                <a:ea typeface="Open Sans" panose="020B0606030504020204" pitchFamily="34" charset="0"/>
                <a:cs typeface="Open Sans" panose="020B0606030504020204" pitchFamily="34" charset="0"/>
                <a:sym typeface="Arial"/>
              </a:rPr>
              <a:t>Connect with </a:t>
            </a:r>
          </a:p>
          <a:p>
            <a:pPr marL="0" marR="0" lvl="0" indent="0" algn="l" rtl="0">
              <a:lnSpc>
                <a:spcPct val="100000"/>
              </a:lnSpc>
              <a:spcBef>
                <a:spcPts val="0"/>
              </a:spcBef>
              <a:spcAft>
                <a:spcPts val="0"/>
              </a:spcAft>
              <a:buNone/>
            </a:pPr>
            <a:r>
              <a:rPr lang="en-US" sz="2800" b="1" i="0" u="none" strike="noStrike" cap="none" dirty="0">
                <a:latin typeface="Open Sans" panose="020B0606030504020204" pitchFamily="34" charset="0"/>
                <a:ea typeface="Open Sans" panose="020B0606030504020204" pitchFamily="34" charset="0"/>
                <a:cs typeface="Open Sans" panose="020B0606030504020204" pitchFamily="34" charset="0"/>
                <a:sym typeface="Arial"/>
              </a:rPr>
              <a:t>Rise Above Colorado </a:t>
            </a:r>
          </a:p>
          <a:p>
            <a:pPr marL="0" marR="0" lvl="0" indent="0" algn="l" rtl="0">
              <a:lnSpc>
                <a:spcPct val="100000"/>
              </a:lnSpc>
              <a:spcBef>
                <a:spcPts val="0"/>
              </a:spcBef>
              <a:spcAft>
                <a:spcPts val="0"/>
              </a:spcAft>
              <a:buNone/>
            </a:pPr>
            <a:r>
              <a:rPr lang="en-US" sz="2800" b="0" i="0" u="none" strike="noStrike" cap="none" dirty="0">
                <a:latin typeface="Open Sans" panose="020B0606030504020204" pitchFamily="34" charset="0"/>
                <a:ea typeface="Open Sans" panose="020B0606030504020204" pitchFamily="34" charset="0"/>
                <a:cs typeface="Open Sans" panose="020B0606030504020204" pitchFamily="34" charset="0"/>
                <a:sym typeface="Arial"/>
              </a:rPr>
              <a:t>on social media: </a:t>
            </a:r>
            <a:endParaRPr lang="en-US" sz="2800" b="1" i="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00000"/>
              </a:lnSpc>
              <a:spcBef>
                <a:spcPts val="0"/>
              </a:spcBef>
              <a:spcAft>
                <a:spcPts val="0"/>
              </a:spcAft>
              <a:buNone/>
            </a:pPr>
            <a:r>
              <a:rPr lang="en-US" sz="2800" b="1" i="1" u="none" strike="noStrike" cap="none" dirty="0">
                <a:solidFill>
                  <a:srgbClr val="87128E"/>
                </a:solidFill>
                <a:latin typeface="Open Sans" panose="020B0606030504020204" pitchFamily="34" charset="0"/>
                <a:ea typeface="Open Sans" panose="020B0606030504020204" pitchFamily="34" charset="0"/>
                <a:cs typeface="Open Sans" panose="020B0606030504020204" pitchFamily="34" charset="0"/>
                <a:sym typeface="Arial"/>
              </a:rPr>
              <a:t>#IRiseAbove</a:t>
            </a:r>
          </a:p>
          <a:p>
            <a:pPr marL="0" marR="0" lvl="0" indent="0" algn="l" rtl="0">
              <a:lnSpc>
                <a:spcPct val="100000"/>
              </a:lnSpc>
              <a:spcBef>
                <a:spcPts val="0"/>
              </a:spcBef>
              <a:spcAft>
                <a:spcPts val="0"/>
              </a:spcAft>
              <a:buNone/>
            </a:pPr>
            <a:r>
              <a:rPr lang="en-US" sz="2800" b="1" u="none" strike="noStrike" cap="none" dirty="0">
                <a:solidFill>
                  <a:srgbClr val="87128E"/>
                </a:solidFill>
                <a:latin typeface="Open Sans" panose="020B0606030504020204" pitchFamily="34" charset="0"/>
                <a:ea typeface="Open Sans" panose="020B0606030504020204" pitchFamily="34" charset="0"/>
                <a:cs typeface="Open Sans" panose="020B0606030504020204" pitchFamily="34" charset="0"/>
                <a:sym typeface="Arial"/>
              </a:rPr>
              <a:t>@riseaboveco </a:t>
            </a:r>
            <a:endParaRPr sz="2800" dirty="0">
              <a:solidFill>
                <a:srgbClr val="87128E"/>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lnSpc>
                <a:spcPct val="100000"/>
              </a:lnSpc>
              <a:spcBef>
                <a:spcPts val="0"/>
              </a:spcBef>
              <a:spcAft>
                <a:spcPts val="0"/>
              </a:spcAft>
              <a:buClr>
                <a:schemeClr val="dk2"/>
              </a:buClr>
              <a:buSzPts val="1800"/>
              <a:buFont typeface="Noto Sans Symbols"/>
              <a:buNone/>
            </a:pPr>
            <a:endParaRPr sz="1800" b="0" i="0" u="none" strike="noStrike" cap="none" dirty="0">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dk2"/>
              </a:buClr>
              <a:buSzPts val="1800"/>
              <a:buFont typeface="Arial"/>
              <a:buNone/>
            </a:pPr>
            <a:endParaRPr sz="1800" b="0" i="0" u="none" strike="noStrike" cap="none" dirty="0">
              <a:solidFill>
                <a:schemeClr val="dk2"/>
              </a:solidFill>
              <a:latin typeface="Arial"/>
              <a:ea typeface="Arial"/>
              <a:cs typeface="Arial"/>
              <a:sym typeface="Arial"/>
            </a:endParaRPr>
          </a:p>
          <a:p>
            <a:pPr marL="285750" marR="0" lvl="0" indent="-171450" algn="l" rtl="0">
              <a:lnSpc>
                <a:spcPct val="100000"/>
              </a:lnSpc>
              <a:spcBef>
                <a:spcPts val="0"/>
              </a:spcBef>
              <a:spcAft>
                <a:spcPts val="0"/>
              </a:spcAft>
              <a:buClr>
                <a:schemeClr val="dk2"/>
              </a:buClr>
              <a:buSzPts val="1800"/>
              <a:buFont typeface="Noto Sans Symbols"/>
              <a:buNone/>
            </a:pPr>
            <a:endParaRPr sz="1800" b="0" i="0" u="none" strike="noStrike" cap="none" dirty="0">
              <a:solidFill>
                <a:schemeClr val="dk2"/>
              </a:solidFill>
              <a:latin typeface="Arial"/>
              <a:ea typeface="Arial"/>
              <a:cs typeface="Arial"/>
              <a:sym typeface="Arial"/>
            </a:endParaRPr>
          </a:p>
        </p:txBody>
      </p:sp>
      <p:grpSp>
        <p:nvGrpSpPr>
          <p:cNvPr id="7" name="Group 6">
            <a:extLst>
              <a:ext uri="{FF2B5EF4-FFF2-40B4-BE49-F238E27FC236}">
                <a16:creationId xmlns:a16="http://schemas.microsoft.com/office/drawing/2014/main" id="{F73B9685-9DAE-4765-A0B0-08A0D732436F}"/>
              </a:ext>
            </a:extLst>
          </p:cNvPr>
          <p:cNvGrpSpPr/>
          <p:nvPr/>
        </p:nvGrpSpPr>
        <p:grpSpPr>
          <a:xfrm>
            <a:off x="0" y="4392000"/>
            <a:ext cx="9144000" cy="751500"/>
            <a:chOff x="0" y="4392000"/>
            <a:chExt cx="9144000" cy="751500"/>
          </a:xfrm>
        </p:grpSpPr>
        <p:sp>
          <p:nvSpPr>
            <p:cNvPr id="8" name="Rectangle 7">
              <a:extLst>
                <a:ext uri="{FF2B5EF4-FFF2-40B4-BE49-F238E27FC236}">
                  <a16:creationId xmlns:a16="http://schemas.microsoft.com/office/drawing/2014/main" id="{35DDC570-D65D-469F-95DE-1CF0F5808277}"/>
                </a:ext>
              </a:extLst>
            </p:cNvPr>
            <p:cNvSpPr/>
            <p:nvPr/>
          </p:nvSpPr>
          <p:spPr>
            <a:xfrm>
              <a:off x="0" y="4392000"/>
              <a:ext cx="7992000" cy="751500"/>
            </a:xfrm>
            <a:prstGeom prst="rect">
              <a:avLst/>
            </a:prstGeom>
            <a:solidFill>
              <a:srgbClr val="007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2B33E7-FD5E-421F-9C09-A5882AE47EEA}"/>
                </a:ext>
              </a:extLst>
            </p:cNvPr>
            <p:cNvSpPr/>
            <p:nvPr/>
          </p:nvSpPr>
          <p:spPr>
            <a:xfrm>
              <a:off x="7992000" y="4392000"/>
              <a:ext cx="1152000" cy="751500"/>
            </a:xfrm>
            <a:prstGeom prst="rect">
              <a:avLst/>
            </a:prstGeom>
            <a:solidFill>
              <a:srgbClr val="871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853DB781-3E01-4ABE-8B0F-C34021C643AF}"/>
                </a:ext>
              </a:extLst>
            </p:cNvPr>
            <p:cNvPicPr>
              <a:picLocks noChangeAspect="1"/>
            </p:cNvPicPr>
            <p:nvPr/>
          </p:nvPicPr>
          <p:blipFill>
            <a:blip r:embed="rId4"/>
            <a:stretch>
              <a:fillRect/>
            </a:stretch>
          </p:blipFill>
          <p:spPr>
            <a:xfrm>
              <a:off x="8280575" y="4464384"/>
              <a:ext cx="574850" cy="576723"/>
            </a:xfrm>
            <a:prstGeom prst="rect">
              <a:avLst/>
            </a:prstGeom>
          </p:spPr>
        </p:pic>
      </p:grpSp>
      <p:pic>
        <p:nvPicPr>
          <p:cNvPr id="2" name="Picture 1" descr="A picture containing text, different, various, same">
            <a:extLst>
              <a:ext uri="{FF2B5EF4-FFF2-40B4-BE49-F238E27FC236}">
                <a16:creationId xmlns:a16="http://schemas.microsoft.com/office/drawing/2014/main" id="{E62E683B-AFD9-9CEC-7E80-BEFDEA7687D1}"/>
              </a:ext>
            </a:extLst>
          </p:cNvPr>
          <p:cNvPicPr>
            <a:picLocks noChangeAspect="1"/>
          </p:cNvPicPr>
          <p:nvPr/>
        </p:nvPicPr>
        <p:blipFill rotWithShape="1">
          <a:blip r:embed="rId5"/>
          <a:srcRect l="3571" r="2" b="2"/>
          <a:stretch/>
        </p:blipFill>
        <p:spPr>
          <a:xfrm>
            <a:off x="4865915" y="-14985"/>
            <a:ext cx="4278086" cy="443653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6F494-D679-2FF9-DDD7-7051C334B5A7}"/>
              </a:ext>
            </a:extLst>
          </p:cNvPr>
          <p:cNvSpPr>
            <a:spLocks noGrp="1"/>
          </p:cNvSpPr>
          <p:nvPr>
            <p:ph type="title"/>
          </p:nvPr>
        </p:nvSpPr>
        <p:spPr>
          <a:xfrm>
            <a:off x="907693" y="249082"/>
            <a:ext cx="4235807" cy="1694018"/>
          </a:xfrm>
          <a:solidFill>
            <a:schemeClr val="bg1"/>
          </a:solidFill>
        </p:spPr>
        <p:txBody>
          <a:bodyPr/>
          <a:lstStyle/>
          <a:p>
            <a:pPr algn="ctr"/>
            <a:r>
              <a:rPr lang="en-US" sz="3200" b="1" dirty="0">
                <a:latin typeface="Open Sans" panose="020B0606030504020204" pitchFamily="34" charset="0"/>
                <a:ea typeface="Open Sans" panose="020B0606030504020204" pitchFamily="34" charset="0"/>
                <a:cs typeface="Open Sans" panose="020B0606030504020204" pitchFamily="34" charset="0"/>
              </a:rPr>
              <a:t>Please complete </a:t>
            </a:r>
            <a:r>
              <a:rPr lang="en-US" sz="3200" b="1" dirty="0">
                <a:solidFill>
                  <a:srgbClr val="87128E"/>
                </a:solidFill>
                <a:latin typeface="Open Sans" panose="020B0606030504020204" pitchFamily="34" charset="0"/>
                <a:ea typeface="Open Sans" panose="020B0606030504020204" pitchFamily="34" charset="0"/>
                <a:cs typeface="Open Sans" panose="020B0606030504020204" pitchFamily="34" charset="0"/>
              </a:rPr>
              <a:t>Closing The Gap </a:t>
            </a:r>
            <a:br>
              <a:rPr lang="en-US" sz="3200" b="1" dirty="0">
                <a:solidFill>
                  <a:srgbClr val="87128E"/>
                </a:solidFill>
                <a:latin typeface="Open Sans" panose="020B0606030504020204" pitchFamily="34" charset="0"/>
                <a:ea typeface="Open Sans" panose="020B0606030504020204" pitchFamily="34" charset="0"/>
                <a:cs typeface="Open Sans" panose="020B0606030504020204" pitchFamily="34" charset="0"/>
              </a:rPr>
            </a:br>
            <a:r>
              <a:rPr lang="en-US" sz="3200" b="1" dirty="0">
                <a:solidFill>
                  <a:srgbClr val="87128E"/>
                </a:solidFill>
                <a:latin typeface="Open Sans" panose="020B0606030504020204" pitchFamily="34" charset="0"/>
                <a:ea typeface="Open Sans" panose="020B0606030504020204" pitchFamily="34" charset="0"/>
                <a:cs typeface="Open Sans" panose="020B0606030504020204" pitchFamily="34" charset="0"/>
              </a:rPr>
              <a:t>Post-Survey!</a:t>
            </a:r>
            <a:endParaRPr lang="en-US" sz="3200" b="1" dirty="0"/>
          </a:p>
        </p:txBody>
      </p:sp>
      <p:sp>
        <p:nvSpPr>
          <p:cNvPr id="3" name="Text Placeholder 2">
            <a:extLst>
              <a:ext uri="{FF2B5EF4-FFF2-40B4-BE49-F238E27FC236}">
                <a16:creationId xmlns:a16="http://schemas.microsoft.com/office/drawing/2014/main" id="{EAFDEA7F-9407-6AD0-FB9C-C006847F5AA5}"/>
              </a:ext>
            </a:extLst>
          </p:cNvPr>
          <p:cNvSpPr>
            <a:spLocks noGrp="1"/>
          </p:cNvSpPr>
          <p:nvPr>
            <p:ph type="body" idx="1"/>
          </p:nvPr>
        </p:nvSpPr>
        <p:spPr/>
        <p:txBody>
          <a:bodyPr/>
          <a:lstStyle/>
          <a:p>
            <a:endParaRPr lang="en-US" dirty="0"/>
          </a:p>
          <a:p>
            <a:endParaRPr lang="en-US" dirty="0"/>
          </a:p>
          <a:p>
            <a:endParaRPr lang="en-US" dirty="0"/>
          </a:p>
        </p:txBody>
      </p:sp>
      <p:pic>
        <p:nvPicPr>
          <p:cNvPr id="5" name="Picture 4" descr="A qr code on a white background&#10;&#10;Description automatically generated">
            <a:extLst>
              <a:ext uri="{FF2B5EF4-FFF2-40B4-BE49-F238E27FC236}">
                <a16:creationId xmlns:a16="http://schemas.microsoft.com/office/drawing/2014/main" id="{8758D913-11C4-764D-BC58-F80079E7305E}"/>
              </a:ext>
            </a:extLst>
          </p:cNvPr>
          <p:cNvPicPr>
            <a:picLocks noChangeAspect="1"/>
          </p:cNvPicPr>
          <p:nvPr/>
        </p:nvPicPr>
        <p:blipFill>
          <a:blip r:embed="rId3"/>
          <a:stretch>
            <a:fillRect/>
          </a:stretch>
        </p:blipFill>
        <p:spPr>
          <a:xfrm>
            <a:off x="5461907" y="319313"/>
            <a:ext cx="2611212" cy="2593804"/>
          </a:xfrm>
          <a:prstGeom prst="rect">
            <a:avLst/>
          </a:prstGeom>
          <a:solidFill>
            <a:srgbClr val="87128E"/>
          </a:solidFill>
          <a:ln w="73025">
            <a:solidFill>
              <a:srgbClr val="87128E"/>
            </a:solidFill>
          </a:ln>
        </p:spPr>
      </p:pic>
      <p:grpSp>
        <p:nvGrpSpPr>
          <p:cNvPr id="6" name="Group 5">
            <a:extLst>
              <a:ext uri="{FF2B5EF4-FFF2-40B4-BE49-F238E27FC236}">
                <a16:creationId xmlns:a16="http://schemas.microsoft.com/office/drawing/2014/main" id="{B3372E71-6A98-252F-5718-938AB895BA47}"/>
              </a:ext>
            </a:extLst>
          </p:cNvPr>
          <p:cNvGrpSpPr/>
          <p:nvPr/>
        </p:nvGrpSpPr>
        <p:grpSpPr>
          <a:xfrm>
            <a:off x="0" y="4392000"/>
            <a:ext cx="9144000" cy="751500"/>
            <a:chOff x="0" y="4392000"/>
            <a:chExt cx="9144000" cy="751500"/>
          </a:xfrm>
        </p:grpSpPr>
        <p:sp>
          <p:nvSpPr>
            <p:cNvPr id="7" name="Rectangle 6">
              <a:extLst>
                <a:ext uri="{FF2B5EF4-FFF2-40B4-BE49-F238E27FC236}">
                  <a16:creationId xmlns:a16="http://schemas.microsoft.com/office/drawing/2014/main" id="{8A3DF5EE-B62A-6949-CF02-ADFB32E476CB}"/>
                </a:ext>
              </a:extLst>
            </p:cNvPr>
            <p:cNvSpPr/>
            <p:nvPr/>
          </p:nvSpPr>
          <p:spPr>
            <a:xfrm>
              <a:off x="0" y="4392000"/>
              <a:ext cx="7992000" cy="751500"/>
            </a:xfrm>
            <a:prstGeom prst="rect">
              <a:avLst/>
            </a:prstGeom>
            <a:solidFill>
              <a:srgbClr val="007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5796AD27-4BEC-6A71-8A6A-5F039B466763}"/>
                </a:ext>
              </a:extLst>
            </p:cNvPr>
            <p:cNvSpPr/>
            <p:nvPr/>
          </p:nvSpPr>
          <p:spPr>
            <a:xfrm>
              <a:off x="7992000" y="4392000"/>
              <a:ext cx="1152000" cy="751500"/>
            </a:xfrm>
            <a:prstGeom prst="rect">
              <a:avLst/>
            </a:prstGeom>
            <a:solidFill>
              <a:srgbClr val="871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descr="A picture containing drawing&#10;&#10;Description automatically generated">
              <a:extLst>
                <a:ext uri="{FF2B5EF4-FFF2-40B4-BE49-F238E27FC236}">
                  <a16:creationId xmlns:a16="http://schemas.microsoft.com/office/drawing/2014/main" id="{133D35E3-46D6-FDF7-AA5F-CAF068F925B9}"/>
                </a:ext>
              </a:extLst>
            </p:cNvPr>
            <p:cNvPicPr>
              <a:picLocks noChangeAspect="1"/>
            </p:cNvPicPr>
            <p:nvPr/>
          </p:nvPicPr>
          <p:blipFill>
            <a:blip r:embed="rId4"/>
            <a:stretch>
              <a:fillRect/>
            </a:stretch>
          </p:blipFill>
          <p:spPr>
            <a:xfrm>
              <a:off x="8280575" y="4464384"/>
              <a:ext cx="574850" cy="576723"/>
            </a:xfrm>
            <a:prstGeom prst="rect">
              <a:avLst/>
            </a:prstGeom>
          </p:spPr>
        </p:pic>
      </p:grpSp>
    </p:spTree>
    <p:extLst>
      <p:ext uri="{BB962C8B-B14F-4D97-AF65-F5344CB8AC3E}">
        <p14:creationId xmlns:p14="http://schemas.microsoft.com/office/powerpoint/2010/main" val="2914149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grpSp>
        <p:nvGrpSpPr>
          <p:cNvPr id="10" name="Group 9">
            <a:extLst>
              <a:ext uri="{FF2B5EF4-FFF2-40B4-BE49-F238E27FC236}">
                <a16:creationId xmlns:a16="http://schemas.microsoft.com/office/drawing/2014/main" id="{A24F07A1-1570-49C7-A514-1AE656F65D8C}"/>
              </a:ext>
            </a:extLst>
          </p:cNvPr>
          <p:cNvGrpSpPr/>
          <p:nvPr/>
        </p:nvGrpSpPr>
        <p:grpSpPr>
          <a:xfrm>
            <a:off x="0" y="4392000"/>
            <a:ext cx="9144000" cy="751500"/>
            <a:chOff x="0" y="4392000"/>
            <a:chExt cx="9144000" cy="751500"/>
          </a:xfrm>
        </p:grpSpPr>
        <p:sp>
          <p:nvSpPr>
            <p:cNvPr id="11" name="Rectangle 10">
              <a:extLst>
                <a:ext uri="{FF2B5EF4-FFF2-40B4-BE49-F238E27FC236}">
                  <a16:creationId xmlns:a16="http://schemas.microsoft.com/office/drawing/2014/main" id="{F0253B6E-A25F-4D9E-B760-FBC1CF3438F0}"/>
                </a:ext>
              </a:extLst>
            </p:cNvPr>
            <p:cNvSpPr/>
            <p:nvPr/>
          </p:nvSpPr>
          <p:spPr>
            <a:xfrm>
              <a:off x="0" y="4392000"/>
              <a:ext cx="7992000" cy="751500"/>
            </a:xfrm>
            <a:prstGeom prst="rect">
              <a:avLst/>
            </a:prstGeom>
            <a:solidFill>
              <a:srgbClr val="007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BEEFB3E-83E5-4615-81C4-CBDF023633A9}"/>
                </a:ext>
              </a:extLst>
            </p:cNvPr>
            <p:cNvSpPr/>
            <p:nvPr/>
          </p:nvSpPr>
          <p:spPr>
            <a:xfrm>
              <a:off x="7992000" y="4392000"/>
              <a:ext cx="1152000" cy="751500"/>
            </a:xfrm>
            <a:prstGeom prst="rect">
              <a:avLst/>
            </a:prstGeom>
            <a:solidFill>
              <a:srgbClr val="871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drawing&#10;&#10;Description automatically generated">
              <a:extLst>
                <a:ext uri="{FF2B5EF4-FFF2-40B4-BE49-F238E27FC236}">
                  <a16:creationId xmlns:a16="http://schemas.microsoft.com/office/drawing/2014/main" id="{AEDEA1A8-4CCF-4060-8775-A01FE03D5A38}"/>
                </a:ext>
              </a:extLst>
            </p:cNvPr>
            <p:cNvPicPr>
              <a:picLocks noChangeAspect="1"/>
            </p:cNvPicPr>
            <p:nvPr/>
          </p:nvPicPr>
          <p:blipFill>
            <a:blip r:embed="rId3"/>
            <a:stretch>
              <a:fillRect/>
            </a:stretch>
          </p:blipFill>
          <p:spPr>
            <a:xfrm>
              <a:off x="8280575" y="4464384"/>
              <a:ext cx="574850" cy="576723"/>
            </a:xfrm>
            <a:prstGeom prst="rect">
              <a:avLst/>
            </a:prstGeom>
          </p:spPr>
        </p:pic>
      </p:grpSp>
      <p:pic>
        <p:nvPicPr>
          <p:cNvPr id="6" name="Picture 5">
            <a:extLst>
              <a:ext uri="{FF2B5EF4-FFF2-40B4-BE49-F238E27FC236}">
                <a16:creationId xmlns:a16="http://schemas.microsoft.com/office/drawing/2014/main" id="{28C9AF77-F74B-EA4C-BC24-7DCDFF7FFAA4}"/>
              </a:ext>
            </a:extLst>
          </p:cNvPr>
          <p:cNvPicPr>
            <a:picLocks noChangeAspect="1"/>
          </p:cNvPicPr>
          <p:nvPr/>
        </p:nvPicPr>
        <p:blipFill>
          <a:blip r:embed="rId4"/>
          <a:stretch>
            <a:fillRect/>
          </a:stretch>
        </p:blipFill>
        <p:spPr>
          <a:xfrm>
            <a:off x="6024205" y="492423"/>
            <a:ext cx="2543795" cy="3537331"/>
          </a:xfrm>
          <a:prstGeom prst="rect">
            <a:avLst/>
          </a:prstGeom>
        </p:spPr>
      </p:pic>
      <p:pic>
        <p:nvPicPr>
          <p:cNvPr id="9" name="Picture 8">
            <a:extLst>
              <a:ext uri="{FF2B5EF4-FFF2-40B4-BE49-F238E27FC236}">
                <a16:creationId xmlns:a16="http://schemas.microsoft.com/office/drawing/2014/main" id="{98E1953A-E987-CD24-95DF-EFA313AAC841}"/>
              </a:ext>
            </a:extLst>
          </p:cNvPr>
          <p:cNvPicPr>
            <a:picLocks noChangeAspect="1"/>
          </p:cNvPicPr>
          <p:nvPr/>
        </p:nvPicPr>
        <p:blipFill>
          <a:blip r:embed="rId5"/>
          <a:stretch>
            <a:fillRect/>
          </a:stretch>
        </p:blipFill>
        <p:spPr>
          <a:xfrm>
            <a:off x="280950" y="293902"/>
            <a:ext cx="2838846" cy="3934374"/>
          </a:xfrm>
          <a:prstGeom prst="rect">
            <a:avLst/>
          </a:prstGeom>
        </p:spPr>
      </p:pic>
      <p:pic>
        <p:nvPicPr>
          <p:cNvPr id="1026" name="Picture 2" descr="Local youth selected for state behavioral health leadership program –  Sterling Journal-Advocate">
            <a:extLst>
              <a:ext uri="{FF2B5EF4-FFF2-40B4-BE49-F238E27FC236}">
                <a16:creationId xmlns:a16="http://schemas.microsoft.com/office/drawing/2014/main" id="{99A248E6-3E72-B1C9-7427-AE6B30AD9B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3785" y="482935"/>
            <a:ext cx="2352675" cy="3495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6" name="Google Shape;306;p2"/>
          <p:cNvSpPr txBox="1">
            <a:spLocks noGrp="1"/>
          </p:cNvSpPr>
          <p:nvPr>
            <p:ph type="title"/>
          </p:nvPr>
        </p:nvSpPr>
        <p:spPr>
          <a:xfrm>
            <a:off x="334825" y="42548"/>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800"/>
              <a:buFont typeface="Arial"/>
              <a:buNone/>
            </a:pPr>
            <a:r>
              <a:rPr lang="en-US" sz="4400" dirty="0">
                <a:latin typeface="Open Sans" panose="020B0606030504020204" pitchFamily="34" charset="0"/>
                <a:ea typeface="Open Sans" panose="020B0606030504020204" pitchFamily="34" charset="0"/>
                <a:cs typeface="Open Sans" panose="020B0606030504020204" pitchFamily="34" charset="0"/>
              </a:rPr>
              <a:t> Objectives</a:t>
            </a:r>
            <a:endParaRPr sz="4400" dirty="0">
              <a:latin typeface="Open Sans" panose="020B0606030504020204" pitchFamily="34" charset="0"/>
              <a:ea typeface="Open Sans" panose="020B0606030504020204" pitchFamily="34" charset="0"/>
              <a:cs typeface="Open Sans" panose="020B0606030504020204" pitchFamily="34" charset="0"/>
            </a:endParaRPr>
          </a:p>
        </p:txBody>
      </p:sp>
      <p:sp>
        <p:nvSpPr>
          <p:cNvPr id="307" name="Google Shape;307;p2"/>
          <p:cNvSpPr txBox="1">
            <a:spLocks noGrp="1"/>
          </p:cNvSpPr>
          <p:nvPr>
            <p:ph type="body" idx="1"/>
          </p:nvPr>
        </p:nvSpPr>
        <p:spPr>
          <a:xfrm>
            <a:off x="0" y="823973"/>
            <a:ext cx="5568043" cy="2346892"/>
          </a:xfrm>
          <a:prstGeom prst="rect">
            <a:avLst/>
          </a:prstGeom>
          <a:noFill/>
          <a:ln>
            <a:noFill/>
          </a:ln>
        </p:spPr>
        <p:txBody>
          <a:bodyPr spcFirstLastPara="1" wrap="square" lIns="91425" tIns="91425" rIns="91425" bIns="91425" anchor="t" anchorCtr="0">
            <a:noAutofit/>
          </a:bodyPr>
          <a:lstStyle/>
          <a:p>
            <a:pPr marL="514350" indent="-285750">
              <a:buFont typeface="Arial" panose="020B0604020202020204" pitchFamily="34" charset="0"/>
              <a:buChar char="•"/>
            </a:pPr>
            <a:r>
              <a:rPr lang="en-US" sz="1750" b="1" dirty="0">
                <a:solidFill>
                  <a:schemeClr val="tx1"/>
                </a:solidFill>
                <a:latin typeface="Open Sans" panose="020B0606030504020204" pitchFamily="34" charset="0"/>
                <a:ea typeface="Open Sans" panose="020B0606030504020204" pitchFamily="34" charset="0"/>
                <a:cs typeface="Open Sans" panose="020B0606030504020204" pitchFamily="34" charset="0"/>
              </a:rPr>
              <a:t>REVIEW</a:t>
            </a:r>
            <a:r>
              <a:rPr lang="en-US" sz="1750" dirty="0">
                <a:solidFill>
                  <a:schemeClr val="tx1"/>
                </a:solidFill>
                <a:latin typeface="Open Sans" panose="020B0606030504020204" pitchFamily="34" charset="0"/>
                <a:ea typeface="Open Sans" panose="020B0606030504020204" pitchFamily="34" charset="0"/>
                <a:cs typeface="Open Sans" panose="020B0606030504020204" pitchFamily="34" charset="0"/>
              </a:rPr>
              <a:t> recent data on teen substance misuse  </a:t>
            </a:r>
          </a:p>
          <a:p>
            <a:pPr marL="514350" indent="-285750">
              <a:buFont typeface="Arial" panose="020B0604020202020204" pitchFamily="34" charset="0"/>
              <a:buChar char="•"/>
            </a:pPr>
            <a:r>
              <a:rPr lang="en-US" sz="1750" b="1" dirty="0">
                <a:solidFill>
                  <a:schemeClr val="tx1"/>
                </a:solidFill>
                <a:latin typeface="Open Sans" panose="020B0606030504020204" pitchFamily="34" charset="0"/>
                <a:ea typeface="Open Sans" panose="020B0606030504020204" pitchFamily="34" charset="0"/>
                <a:cs typeface="Open Sans" panose="020B0606030504020204" pitchFamily="34" charset="0"/>
              </a:rPr>
              <a:t>EXPLORE </a:t>
            </a:r>
            <a:r>
              <a:rPr lang="en-US" sz="1750" dirty="0">
                <a:solidFill>
                  <a:schemeClr val="tx1"/>
                </a:solidFill>
                <a:latin typeface="Open Sans" panose="020B0606030504020204" pitchFamily="34" charset="0"/>
                <a:ea typeface="Open Sans" panose="020B0606030504020204" pitchFamily="34" charset="0"/>
                <a:cs typeface="Open Sans" panose="020B0606030504020204" pitchFamily="34" charset="0"/>
              </a:rPr>
              <a:t>connection between perceptions, attitudes &amp; behaviors</a:t>
            </a:r>
          </a:p>
          <a:p>
            <a:pPr marL="514350" lvl="0" indent="-285750">
              <a:buFont typeface="Arial" panose="020B0604020202020204" pitchFamily="34" charset="0"/>
              <a:buChar char="•"/>
            </a:pPr>
            <a:r>
              <a:rPr lang="en-US" sz="1750" b="1" dirty="0">
                <a:solidFill>
                  <a:schemeClr val="tx1"/>
                </a:solidFill>
                <a:latin typeface="Open Sans" panose="020B0606030504020204" pitchFamily="34" charset="0"/>
                <a:ea typeface="Open Sans" panose="020B0606030504020204" pitchFamily="34" charset="0"/>
                <a:cs typeface="Open Sans" panose="020B0606030504020204" pitchFamily="34" charset="0"/>
              </a:rPr>
              <a:t>BUILD</a:t>
            </a:r>
            <a:r>
              <a:rPr lang="en-US" sz="1750" dirty="0">
                <a:solidFill>
                  <a:schemeClr val="tx1"/>
                </a:solidFill>
                <a:latin typeface="Open Sans" panose="020B0606030504020204" pitchFamily="34" charset="0"/>
                <a:ea typeface="Open Sans" panose="020B0606030504020204" pitchFamily="34" charset="0"/>
                <a:cs typeface="Open Sans" panose="020B0606030504020204" pitchFamily="34" charset="0"/>
              </a:rPr>
              <a:t> critical thinking skills to better interpret the world around us with an open-mind</a:t>
            </a:r>
          </a:p>
          <a:p>
            <a:pPr marL="514350" lvl="0" indent="-285750">
              <a:buFont typeface="Arial" panose="020B0604020202020204" pitchFamily="34" charset="0"/>
              <a:buChar char="•"/>
            </a:pPr>
            <a:r>
              <a:rPr lang="en-US" sz="175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DISCUSS</a:t>
            </a:r>
            <a:r>
              <a:rPr lang="en-US" sz="1750" dirty="0">
                <a:solidFill>
                  <a:schemeClr val="tx1"/>
                </a:solidFill>
                <a:latin typeface="Open Sans" panose="020B0606030504020204" pitchFamily="34" charset="0"/>
                <a:ea typeface="Open Sans" panose="020B0606030504020204" pitchFamily="34" charset="0"/>
                <a:cs typeface="Open Sans" panose="020B0606030504020204" pitchFamily="34" charset="0"/>
              </a:rPr>
              <a:t> hopes &amp; concerns about Colorado teen substance misuse</a:t>
            </a:r>
          </a:p>
          <a:p>
            <a:pPr marL="514350" lvl="0" indent="-285750">
              <a:buFont typeface="Arial" panose="020B0604020202020204" pitchFamily="34" charset="0"/>
              <a:buChar char="•"/>
            </a:pPr>
            <a:r>
              <a:rPr lang="en-US" sz="1750" b="1" dirty="0">
                <a:solidFill>
                  <a:schemeClr val="tx1"/>
                </a:solidFill>
                <a:latin typeface="Open Sans" panose="020B0606030504020204" pitchFamily="34" charset="0"/>
                <a:ea typeface="Open Sans" panose="020B0606030504020204" pitchFamily="34" charset="0"/>
                <a:cs typeface="Open Sans" panose="020B0606030504020204" pitchFamily="34" charset="0"/>
              </a:rPr>
              <a:t>PLAN</a:t>
            </a:r>
            <a:r>
              <a:rPr lang="en-US" sz="1750" dirty="0">
                <a:solidFill>
                  <a:schemeClr val="tx1"/>
                </a:solidFill>
                <a:latin typeface="Open Sans" panose="020B0606030504020204" pitchFamily="34" charset="0"/>
                <a:ea typeface="Open Sans" panose="020B0606030504020204" pitchFamily="34" charset="0"/>
                <a:cs typeface="Open Sans" panose="020B0606030504020204" pitchFamily="34" charset="0"/>
              </a:rPr>
              <a:t> ways to correct misperceptions and rise above substance misuse</a:t>
            </a:r>
          </a:p>
          <a:p>
            <a:r>
              <a:rPr lang="en-US" sz="1750" dirty="0">
                <a:solidFill>
                  <a:schemeClr val="tx1"/>
                </a:solidFill>
              </a:rPr>
              <a:t> </a:t>
            </a:r>
          </a:p>
        </p:txBody>
      </p:sp>
      <p:grpSp>
        <p:nvGrpSpPr>
          <p:cNvPr id="7" name="Group 6">
            <a:extLst>
              <a:ext uri="{FF2B5EF4-FFF2-40B4-BE49-F238E27FC236}">
                <a16:creationId xmlns:a16="http://schemas.microsoft.com/office/drawing/2014/main" id="{CC1AC811-CA5D-43A5-A227-E936EB000609}"/>
              </a:ext>
            </a:extLst>
          </p:cNvPr>
          <p:cNvGrpSpPr/>
          <p:nvPr/>
        </p:nvGrpSpPr>
        <p:grpSpPr>
          <a:xfrm>
            <a:off x="0" y="4392000"/>
            <a:ext cx="9144000" cy="751500"/>
            <a:chOff x="0" y="4392000"/>
            <a:chExt cx="9144000" cy="751500"/>
          </a:xfrm>
        </p:grpSpPr>
        <p:sp>
          <p:nvSpPr>
            <p:cNvPr id="8" name="Rectangle 7">
              <a:extLst>
                <a:ext uri="{FF2B5EF4-FFF2-40B4-BE49-F238E27FC236}">
                  <a16:creationId xmlns:a16="http://schemas.microsoft.com/office/drawing/2014/main" id="{04ABB510-AB3C-45AA-B3D2-D234B617399E}"/>
                </a:ext>
              </a:extLst>
            </p:cNvPr>
            <p:cNvSpPr/>
            <p:nvPr/>
          </p:nvSpPr>
          <p:spPr>
            <a:xfrm>
              <a:off x="0" y="4392000"/>
              <a:ext cx="7992000" cy="751500"/>
            </a:xfrm>
            <a:prstGeom prst="rect">
              <a:avLst/>
            </a:prstGeom>
            <a:solidFill>
              <a:srgbClr val="007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8F57F45-9C31-4497-8986-A5E3A6719329}"/>
                </a:ext>
              </a:extLst>
            </p:cNvPr>
            <p:cNvSpPr/>
            <p:nvPr/>
          </p:nvSpPr>
          <p:spPr>
            <a:xfrm>
              <a:off x="7992000" y="4392000"/>
              <a:ext cx="1152000" cy="751500"/>
            </a:xfrm>
            <a:prstGeom prst="rect">
              <a:avLst/>
            </a:prstGeom>
            <a:solidFill>
              <a:srgbClr val="871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40ED7B97-2EE0-486E-9B02-F56AEB3D1E8F}"/>
                </a:ext>
              </a:extLst>
            </p:cNvPr>
            <p:cNvPicPr>
              <a:picLocks noChangeAspect="1"/>
            </p:cNvPicPr>
            <p:nvPr/>
          </p:nvPicPr>
          <p:blipFill>
            <a:blip r:embed="rId3"/>
            <a:stretch>
              <a:fillRect/>
            </a:stretch>
          </p:blipFill>
          <p:spPr>
            <a:xfrm>
              <a:off x="8280575" y="4464384"/>
              <a:ext cx="574850" cy="576723"/>
            </a:xfrm>
            <a:prstGeom prst="rect">
              <a:avLst/>
            </a:prstGeom>
          </p:spPr>
        </p:pic>
      </p:grpSp>
      <p:pic>
        <p:nvPicPr>
          <p:cNvPr id="3" name="Picture 2" descr="A heart shaped flag with a red circle and white text&#10;&#10;Description automatically generated with medium confidence">
            <a:extLst>
              <a:ext uri="{FF2B5EF4-FFF2-40B4-BE49-F238E27FC236}">
                <a16:creationId xmlns:a16="http://schemas.microsoft.com/office/drawing/2014/main" id="{29299CE8-3624-AFAA-59FF-B3BF494439F0}"/>
              </a:ext>
            </a:extLst>
          </p:cNvPr>
          <p:cNvPicPr>
            <a:picLocks noChangeAspect="1"/>
          </p:cNvPicPr>
          <p:nvPr/>
        </p:nvPicPr>
        <p:blipFill>
          <a:blip r:embed="rId4"/>
          <a:stretch>
            <a:fillRect/>
          </a:stretch>
        </p:blipFill>
        <p:spPr>
          <a:xfrm>
            <a:off x="5569933" y="607084"/>
            <a:ext cx="3470914" cy="347091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0"/>
        <p:cNvGrpSpPr/>
        <p:nvPr/>
      </p:nvGrpSpPr>
      <p:grpSpPr>
        <a:xfrm>
          <a:off x="0" y="0"/>
          <a:ext cx="0" cy="0"/>
          <a:chOff x="0" y="0"/>
          <a:chExt cx="0" cy="0"/>
        </a:xfrm>
      </p:grpSpPr>
      <p:pic>
        <p:nvPicPr>
          <p:cNvPr id="8" name="Picture 7" descr="A picture containing art, kiss, illustration&#10;&#10;Description automatically generated">
            <a:extLst>
              <a:ext uri="{FF2B5EF4-FFF2-40B4-BE49-F238E27FC236}">
                <a16:creationId xmlns:a16="http://schemas.microsoft.com/office/drawing/2014/main" id="{4E6EB867-3D1F-EFC2-D8BE-38D09211A603}"/>
              </a:ext>
            </a:extLst>
          </p:cNvPr>
          <p:cNvPicPr>
            <a:picLocks noChangeAspect="1"/>
          </p:cNvPicPr>
          <p:nvPr/>
        </p:nvPicPr>
        <p:blipFill>
          <a:blip r:embed="rId3"/>
          <a:stretch>
            <a:fillRect/>
          </a:stretch>
        </p:blipFill>
        <p:spPr>
          <a:xfrm>
            <a:off x="0" y="242200"/>
            <a:ext cx="9144000" cy="4572835"/>
          </a:xfrm>
          <a:prstGeom prst="rect">
            <a:avLst/>
          </a:prstGeom>
        </p:spPr>
      </p:pic>
      <p:sp>
        <p:nvSpPr>
          <p:cNvPr id="521" name="Google Shape;521;p26"/>
          <p:cNvSpPr txBox="1">
            <a:spLocks noGrp="1"/>
          </p:cNvSpPr>
          <p:nvPr>
            <p:ph type="ctrTitle"/>
          </p:nvPr>
        </p:nvSpPr>
        <p:spPr>
          <a:xfrm>
            <a:off x="406599" y="693423"/>
            <a:ext cx="8520600" cy="1065808"/>
          </a:xfrm>
          <a:prstGeom prst="rect">
            <a:avLst/>
          </a:prstGeom>
          <a:solidFill>
            <a:schemeClr val="lt1">
              <a:alpha val="91000"/>
            </a:schemeClr>
          </a:solidFill>
          <a:ln>
            <a:solidFill>
              <a:srgbClr val="87128E"/>
            </a:solid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3300"/>
              <a:buFont typeface="Cambria"/>
              <a:buNone/>
            </a:pPr>
            <a:r>
              <a:rPr lang="en-US" sz="3200" dirty="0">
                <a:ln>
                  <a:solidFill>
                    <a:schemeClr val="tx1"/>
                  </a:solidFill>
                </a:ln>
                <a:solidFill>
                  <a:schemeClr val="tx1"/>
                </a:solidFill>
                <a:latin typeface="Open Sans" panose="020B0606030504020204" pitchFamily="34" charset="0"/>
                <a:ea typeface="Open Sans" panose="020B0606030504020204" pitchFamily="34" charset="0"/>
                <a:cs typeface="Open Sans" panose="020B0606030504020204" pitchFamily="34" charset="0"/>
              </a:rPr>
              <a:t>What percentage of HS youth in CO have </a:t>
            </a:r>
            <a:r>
              <a:rPr lang="en-US" sz="3200" b="1" dirty="0">
                <a:ln>
                  <a:solidFill>
                    <a:schemeClr val="tx1"/>
                  </a:solidFill>
                </a:ln>
                <a:solidFill>
                  <a:schemeClr val="tx1"/>
                </a:solidFill>
                <a:latin typeface="Open Sans" panose="020B0606030504020204" pitchFamily="34" charset="0"/>
                <a:ea typeface="Open Sans" panose="020B0606030504020204" pitchFamily="34" charset="0"/>
                <a:cs typeface="Open Sans" panose="020B0606030504020204" pitchFamily="34" charset="0"/>
              </a:rPr>
              <a:t>NOT</a:t>
            </a:r>
            <a:r>
              <a:rPr lang="en-US" sz="3200" dirty="0">
                <a:ln>
                  <a:solidFill>
                    <a:schemeClr val="tx1"/>
                  </a:solidFill>
                </a:ln>
                <a:solidFill>
                  <a:schemeClr val="tx1"/>
                </a:solidFill>
                <a:latin typeface="Open Sans" panose="020B0606030504020204" pitchFamily="34" charset="0"/>
                <a:ea typeface="Open Sans" panose="020B0606030504020204" pitchFamily="34" charset="0"/>
                <a:cs typeface="Open Sans" panose="020B0606030504020204" pitchFamily="34" charset="0"/>
              </a:rPr>
              <a:t> used </a:t>
            </a:r>
            <a:r>
              <a:rPr lang="en-US" sz="3200" b="1" dirty="0">
                <a:ln>
                  <a:solidFill>
                    <a:schemeClr val="tx1"/>
                  </a:solidFill>
                </a:ln>
                <a:solidFill>
                  <a:schemeClr val="tx1"/>
                </a:solidFill>
                <a:latin typeface="Open Sans" panose="020B0606030504020204" pitchFamily="34" charset="0"/>
                <a:ea typeface="Open Sans" panose="020B0606030504020204" pitchFamily="34" charset="0"/>
                <a:cs typeface="Open Sans" panose="020B0606030504020204" pitchFamily="34" charset="0"/>
              </a:rPr>
              <a:t>alcohol</a:t>
            </a:r>
            <a:r>
              <a:rPr lang="en-US" sz="3200" dirty="0">
                <a:ln>
                  <a:solidFill>
                    <a:schemeClr val="tx1"/>
                  </a:solidFill>
                </a:ln>
                <a:solidFill>
                  <a:schemeClr val="tx1"/>
                </a:solidFill>
                <a:latin typeface="Open Sans" panose="020B0606030504020204" pitchFamily="34" charset="0"/>
                <a:ea typeface="Open Sans" panose="020B0606030504020204" pitchFamily="34" charset="0"/>
                <a:cs typeface="Open Sans" panose="020B0606030504020204" pitchFamily="34" charset="0"/>
              </a:rPr>
              <a:t> in the past 30 days</a:t>
            </a:r>
            <a:r>
              <a:rPr lang="en-US" sz="3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sz="3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4" name="Group 3">
            <a:extLst>
              <a:ext uri="{FF2B5EF4-FFF2-40B4-BE49-F238E27FC236}">
                <a16:creationId xmlns:a16="http://schemas.microsoft.com/office/drawing/2014/main" id="{83297C40-7C25-4061-92B6-5ED37C3DC23E}"/>
              </a:ext>
            </a:extLst>
          </p:cNvPr>
          <p:cNvGrpSpPr/>
          <p:nvPr/>
        </p:nvGrpSpPr>
        <p:grpSpPr>
          <a:xfrm>
            <a:off x="0" y="4392000"/>
            <a:ext cx="9144000" cy="751500"/>
            <a:chOff x="0" y="4392000"/>
            <a:chExt cx="9144000" cy="751500"/>
          </a:xfrm>
        </p:grpSpPr>
        <p:sp>
          <p:nvSpPr>
            <p:cNvPr id="5" name="Rectangle 4">
              <a:extLst>
                <a:ext uri="{FF2B5EF4-FFF2-40B4-BE49-F238E27FC236}">
                  <a16:creationId xmlns:a16="http://schemas.microsoft.com/office/drawing/2014/main" id="{68E1B16A-A9BE-406E-B14A-D8E45539B4C3}"/>
                </a:ext>
              </a:extLst>
            </p:cNvPr>
            <p:cNvSpPr/>
            <p:nvPr/>
          </p:nvSpPr>
          <p:spPr>
            <a:xfrm>
              <a:off x="0" y="4392000"/>
              <a:ext cx="7992000" cy="751500"/>
            </a:xfrm>
            <a:prstGeom prst="rect">
              <a:avLst/>
            </a:prstGeom>
            <a:solidFill>
              <a:srgbClr val="007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A1FC62-4A47-4877-96F9-5F5F59ADE034}"/>
                </a:ext>
              </a:extLst>
            </p:cNvPr>
            <p:cNvSpPr/>
            <p:nvPr/>
          </p:nvSpPr>
          <p:spPr>
            <a:xfrm>
              <a:off x="7992000" y="4392000"/>
              <a:ext cx="1152000" cy="751500"/>
            </a:xfrm>
            <a:prstGeom prst="rect">
              <a:avLst/>
            </a:prstGeom>
            <a:solidFill>
              <a:srgbClr val="871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drawing&#10;&#10;Description automatically generated">
              <a:extLst>
                <a:ext uri="{FF2B5EF4-FFF2-40B4-BE49-F238E27FC236}">
                  <a16:creationId xmlns:a16="http://schemas.microsoft.com/office/drawing/2014/main" id="{7B2A91FA-D541-477D-8383-AF0A4810427E}"/>
                </a:ext>
              </a:extLst>
            </p:cNvPr>
            <p:cNvPicPr>
              <a:picLocks noChangeAspect="1"/>
            </p:cNvPicPr>
            <p:nvPr/>
          </p:nvPicPr>
          <p:blipFill>
            <a:blip r:embed="rId4"/>
            <a:stretch>
              <a:fillRect/>
            </a:stretch>
          </p:blipFill>
          <p:spPr>
            <a:xfrm>
              <a:off x="8280575" y="4464384"/>
              <a:ext cx="574850" cy="576723"/>
            </a:xfrm>
            <a:prstGeom prst="rect">
              <a:avLst/>
            </a:prstGeom>
          </p:spPr>
        </p:pic>
      </p:grpSp>
      <p:sp>
        <p:nvSpPr>
          <p:cNvPr id="2" name="TextBox 1">
            <a:extLst>
              <a:ext uri="{FF2B5EF4-FFF2-40B4-BE49-F238E27FC236}">
                <a16:creationId xmlns:a16="http://schemas.microsoft.com/office/drawing/2014/main" id="{D6E272B2-2E19-3F81-3F42-FE40485F83D5}"/>
              </a:ext>
            </a:extLst>
          </p:cNvPr>
          <p:cNvSpPr txBox="1"/>
          <p:nvPr/>
        </p:nvSpPr>
        <p:spPr>
          <a:xfrm>
            <a:off x="3226278" y="2044564"/>
            <a:ext cx="2251495" cy="2062103"/>
          </a:xfrm>
          <a:prstGeom prst="rect">
            <a:avLst/>
          </a:prstGeom>
          <a:solidFill>
            <a:schemeClr val="lt1">
              <a:alpha val="91000"/>
            </a:schemeClr>
          </a:solidFill>
          <a:ln>
            <a:solidFill>
              <a:srgbClr val="87128E"/>
            </a:solidFill>
          </a:ln>
        </p:spPr>
        <p:txBody>
          <a:bodyPr wrap="square" rtlCol="0">
            <a:spAutoFit/>
          </a:bodyPr>
          <a:lstStyle/>
          <a:p>
            <a:r>
              <a:rPr lang="en-US" sz="3200" dirty="0">
                <a:latin typeface="Open Sans" panose="020B0606030504020204" pitchFamily="34" charset="0"/>
                <a:ea typeface="Open Sans" panose="020B0606030504020204" pitchFamily="34" charset="0"/>
                <a:cs typeface="Open Sans" panose="020B0606030504020204" pitchFamily="34" charset="0"/>
              </a:rPr>
              <a:t>a. 	76%</a:t>
            </a:r>
          </a:p>
          <a:p>
            <a:r>
              <a:rPr lang="en-US" sz="3200" dirty="0">
                <a:latin typeface="Open Sans" panose="020B0606030504020204" pitchFamily="34" charset="0"/>
                <a:ea typeface="Open Sans" panose="020B0606030504020204" pitchFamily="34" charset="0"/>
                <a:cs typeface="Open Sans" panose="020B0606030504020204" pitchFamily="34" charset="0"/>
              </a:rPr>
              <a:t>b. 	71%</a:t>
            </a:r>
          </a:p>
          <a:p>
            <a:r>
              <a:rPr lang="en-US" sz="3200" dirty="0">
                <a:latin typeface="Open Sans" panose="020B0606030504020204" pitchFamily="34" charset="0"/>
                <a:ea typeface="Open Sans" panose="020B0606030504020204" pitchFamily="34" charset="0"/>
                <a:cs typeface="Open Sans" panose="020B0606030504020204" pitchFamily="34" charset="0"/>
              </a:rPr>
              <a:t>c. 	68%</a:t>
            </a:r>
          </a:p>
          <a:p>
            <a:r>
              <a:rPr lang="en-US" sz="3200" dirty="0">
                <a:latin typeface="Open Sans" panose="020B0606030504020204" pitchFamily="34" charset="0"/>
                <a:ea typeface="Open Sans" panose="020B0606030504020204" pitchFamily="34" charset="0"/>
                <a:cs typeface="Open Sans" panose="020B0606030504020204" pitchFamily="34" charset="0"/>
              </a:rPr>
              <a:t>d.	55%</a:t>
            </a:r>
          </a:p>
        </p:txBody>
      </p:sp>
    </p:spTree>
    <p:extLst>
      <p:ext uri="{BB962C8B-B14F-4D97-AF65-F5344CB8AC3E}">
        <p14:creationId xmlns:p14="http://schemas.microsoft.com/office/powerpoint/2010/main" val="1580601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0"/>
        <p:cNvGrpSpPr/>
        <p:nvPr/>
      </p:nvGrpSpPr>
      <p:grpSpPr>
        <a:xfrm>
          <a:off x="0" y="0"/>
          <a:ext cx="0" cy="0"/>
          <a:chOff x="0" y="0"/>
          <a:chExt cx="0" cy="0"/>
        </a:xfrm>
      </p:grpSpPr>
      <p:pic>
        <p:nvPicPr>
          <p:cNvPr id="8" name="Picture 7" descr="A picture containing art, kiss, illustration&#10;&#10;Description automatically generated">
            <a:extLst>
              <a:ext uri="{FF2B5EF4-FFF2-40B4-BE49-F238E27FC236}">
                <a16:creationId xmlns:a16="http://schemas.microsoft.com/office/drawing/2014/main" id="{4E6EB867-3D1F-EFC2-D8BE-38D09211A603}"/>
              </a:ext>
            </a:extLst>
          </p:cNvPr>
          <p:cNvPicPr>
            <a:picLocks noChangeAspect="1"/>
          </p:cNvPicPr>
          <p:nvPr/>
        </p:nvPicPr>
        <p:blipFill>
          <a:blip r:embed="rId3"/>
          <a:stretch>
            <a:fillRect/>
          </a:stretch>
        </p:blipFill>
        <p:spPr>
          <a:xfrm>
            <a:off x="0" y="242200"/>
            <a:ext cx="9144000" cy="4572835"/>
          </a:xfrm>
          <a:prstGeom prst="rect">
            <a:avLst/>
          </a:prstGeom>
        </p:spPr>
      </p:pic>
      <p:sp>
        <p:nvSpPr>
          <p:cNvPr id="521" name="Google Shape;521;p26"/>
          <p:cNvSpPr txBox="1">
            <a:spLocks noGrp="1"/>
          </p:cNvSpPr>
          <p:nvPr>
            <p:ph type="ctrTitle"/>
          </p:nvPr>
        </p:nvSpPr>
        <p:spPr>
          <a:xfrm>
            <a:off x="406599" y="693423"/>
            <a:ext cx="8520600" cy="1065808"/>
          </a:xfrm>
          <a:prstGeom prst="rect">
            <a:avLst/>
          </a:prstGeom>
          <a:solidFill>
            <a:schemeClr val="lt1">
              <a:alpha val="91000"/>
            </a:schemeClr>
          </a:solidFill>
          <a:ln>
            <a:solidFill>
              <a:srgbClr val="87128E"/>
            </a:solid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3300"/>
              <a:buFont typeface="Cambria"/>
              <a:buNone/>
            </a:pPr>
            <a:r>
              <a:rPr lang="en-US" sz="3200" dirty="0">
                <a:ln>
                  <a:solidFill>
                    <a:schemeClr val="tx1"/>
                  </a:solidFill>
                </a:ln>
                <a:solidFill>
                  <a:schemeClr val="tx1"/>
                </a:solidFill>
                <a:latin typeface="Open Sans" panose="020B0606030504020204" pitchFamily="34" charset="0"/>
                <a:ea typeface="Open Sans" panose="020B0606030504020204" pitchFamily="34" charset="0"/>
                <a:cs typeface="Open Sans" panose="020B0606030504020204" pitchFamily="34" charset="0"/>
              </a:rPr>
              <a:t>What percentage of HS youth in CO have </a:t>
            </a:r>
            <a:r>
              <a:rPr lang="en-US" sz="3200" b="1" dirty="0">
                <a:ln>
                  <a:solidFill>
                    <a:schemeClr val="tx1"/>
                  </a:solidFill>
                </a:ln>
                <a:solidFill>
                  <a:schemeClr val="tx1"/>
                </a:solidFill>
                <a:latin typeface="Open Sans" panose="020B0606030504020204" pitchFamily="34" charset="0"/>
                <a:ea typeface="Open Sans" panose="020B0606030504020204" pitchFamily="34" charset="0"/>
                <a:cs typeface="Open Sans" panose="020B0606030504020204" pitchFamily="34" charset="0"/>
              </a:rPr>
              <a:t>NOT</a:t>
            </a:r>
            <a:r>
              <a:rPr lang="en-US" sz="3200" dirty="0">
                <a:ln>
                  <a:solidFill>
                    <a:schemeClr val="tx1"/>
                  </a:solidFill>
                </a:ln>
                <a:solidFill>
                  <a:schemeClr val="tx1"/>
                </a:solidFill>
                <a:latin typeface="Open Sans" panose="020B0606030504020204" pitchFamily="34" charset="0"/>
                <a:ea typeface="Open Sans" panose="020B0606030504020204" pitchFamily="34" charset="0"/>
                <a:cs typeface="Open Sans" panose="020B0606030504020204" pitchFamily="34" charset="0"/>
              </a:rPr>
              <a:t> used </a:t>
            </a:r>
            <a:r>
              <a:rPr lang="en-US" sz="3200" b="1" dirty="0">
                <a:ln>
                  <a:solidFill>
                    <a:schemeClr val="tx1"/>
                  </a:solidFill>
                </a:ln>
                <a:solidFill>
                  <a:schemeClr val="tx1"/>
                </a:solidFill>
                <a:latin typeface="Open Sans" panose="020B0606030504020204" pitchFamily="34" charset="0"/>
                <a:ea typeface="Open Sans" panose="020B0606030504020204" pitchFamily="34" charset="0"/>
                <a:cs typeface="Open Sans" panose="020B0606030504020204" pitchFamily="34" charset="0"/>
              </a:rPr>
              <a:t>marijuana</a:t>
            </a:r>
            <a:r>
              <a:rPr lang="en-US" sz="3200" dirty="0">
                <a:ln>
                  <a:solidFill>
                    <a:schemeClr val="tx1"/>
                  </a:solidFill>
                </a:ln>
                <a:solidFill>
                  <a:schemeClr val="tx1"/>
                </a:solidFill>
                <a:latin typeface="Open Sans" panose="020B0606030504020204" pitchFamily="34" charset="0"/>
                <a:ea typeface="Open Sans" panose="020B0606030504020204" pitchFamily="34" charset="0"/>
                <a:cs typeface="Open Sans" panose="020B0606030504020204" pitchFamily="34" charset="0"/>
              </a:rPr>
              <a:t> in the past 30 days</a:t>
            </a:r>
            <a:r>
              <a:rPr lang="en-US" sz="3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sz="3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4" name="Group 3">
            <a:extLst>
              <a:ext uri="{FF2B5EF4-FFF2-40B4-BE49-F238E27FC236}">
                <a16:creationId xmlns:a16="http://schemas.microsoft.com/office/drawing/2014/main" id="{83297C40-7C25-4061-92B6-5ED37C3DC23E}"/>
              </a:ext>
            </a:extLst>
          </p:cNvPr>
          <p:cNvGrpSpPr/>
          <p:nvPr/>
        </p:nvGrpSpPr>
        <p:grpSpPr>
          <a:xfrm>
            <a:off x="0" y="4392000"/>
            <a:ext cx="9144000" cy="751500"/>
            <a:chOff x="0" y="4392000"/>
            <a:chExt cx="9144000" cy="751500"/>
          </a:xfrm>
        </p:grpSpPr>
        <p:sp>
          <p:nvSpPr>
            <p:cNvPr id="5" name="Rectangle 4">
              <a:extLst>
                <a:ext uri="{FF2B5EF4-FFF2-40B4-BE49-F238E27FC236}">
                  <a16:creationId xmlns:a16="http://schemas.microsoft.com/office/drawing/2014/main" id="{68E1B16A-A9BE-406E-B14A-D8E45539B4C3}"/>
                </a:ext>
              </a:extLst>
            </p:cNvPr>
            <p:cNvSpPr/>
            <p:nvPr/>
          </p:nvSpPr>
          <p:spPr>
            <a:xfrm>
              <a:off x="0" y="4392000"/>
              <a:ext cx="7992000" cy="751500"/>
            </a:xfrm>
            <a:prstGeom prst="rect">
              <a:avLst/>
            </a:prstGeom>
            <a:solidFill>
              <a:srgbClr val="007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19A1FC62-4A47-4877-96F9-5F5F59ADE034}"/>
                </a:ext>
              </a:extLst>
            </p:cNvPr>
            <p:cNvSpPr/>
            <p:nvPr/>
          </p:nvSpPr>
          <p:spPr>
            <a:xfrm>
              <a:off x="7992000" y="4392000"/>
              <a:ext cx="1152000" cy="751500"/>
            </a:xfrm>
            <a:prstGeom prst="rect">
              <a:avLst/>
            </a:prstGeom>
            <a:solidFill>
              <a:srgbClr val="871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 name="Picture 6" descr="A picture containing drawing&#10;&#10;Description automatically generated">
              <a:extLst>
                <a:ext uri="{FF2B5EF4-FFF2-40B4-BE49-F238E27FC236}">
                  <a16:creationId xmlns:a16="http://schemas.microsoft.com/office/drawing/2014/main" id="{7B2A91FA-D541-477D-8383-AF0A4810427E}"/>
                </a:ext>
              </a:extLst>
            </p:cNvPr>
            <p:cNvPicPr>
              <a:picLocks noChangeAspect="1"/>
            </p:cNvPicPr>
            <p:nvPr/>
          </p:nvPicPr>
          <p:blipFill>
            <a:blip r:embed="rId4"/>
            <a:stretch>
              <a:fillRect/>
            </a:stretch>
          </p:blipFill>
          <p:spPr>
            <a:xfrm>
              <a:off x="8280575" y="4464384"/>
              <a:ext cx="574850" cy="576723"/>
            </a:xfrm>
            <a:prstGeom prst="rect">
              <a:avLst/>
            </a:prstGeom>
          </p:spPr>
        </p:pic>
      </p:grpSp>
      <p:sp>
        <p:nvSpPr>
          <p:cNvPr id="2" name="TextBox 1">
            <a:extLst>
              <a:ext uri="{FF2B5EF4-FFF2-40B4-BE49-F238E27FC236}">
                <a16:creationId xmlns:a16="http://schemas.microsoft.com/office/drawing/2014/main" id="{D6E272B2-2E19-3F81-3F42-FE40485F83D5}"/>
              </a:ext>
            </a:extLst>
          </p:cNvPr>
          <p:cNvSpPr txBox="1"/>
          <p:nvPr/>
        </p:nvSpPr>
        <p:spPr>
          <a:xfrm>
            <a:off x="3226278" y="2044564"/>
            <a:ext cx="2251495" cy="2062103"/>
          </a:xfrm>
          <a:prstGeom prst="rect">
            <a:avLst/>
          </a:prstGeom>
          <a:solidFill>
            <a:schemeClr val="lt1">
              <a:alpha val="91000"/>
            </a:schemeClr>
          </a:solidFill>
          <a:ln>
            <a:solidFill>
              <a:srgbClr val="87128E"/>
            </a:solidFill>
          </a:ln>
        </p:spPr>
        <p:txBody>
          <a:bodyPr wrap="square" rtlCol="0">
            <a:spAutoFit/>
          </a:bodyPr>
          <a:lstStyle/>
          <a:p>
            <a:r>
              <a:rPr lang="en-US" sz="3200" dirty="0">
                <a:latin typeface="Open Sans" panose="020B0606030504020204" pitchFamily="34" charset="0"/>
                <a:ea typeface="Open Sans" panose="020B0606030504020204" pitchFamily="34" charset="0"/>
                <a:cs typeface="Open Sans" panose="020B0606030504020204" pitchFamily="34" charset="0"/>
              </a:rPr>
              <a:t>a. 	93%</a:t>
            </a:r>
          </a:p>
          <a:p>
            <a:r>
              <a:rPr lang="en-US" sz="3200" dirty="0">
                <a:latin typeface="Open Sans" panose="020B0606030504020204" pitchFamily="34" charset="0"/>
                <a:ea typeface="Open Sans" panose="020B0606030504020204" pitchFamily="34" charset="0"/>
                <a:cs typeface="Open Sans" panose="020B0606030504020204" pitchFamily="34" charset="0"/>
              </a:rPr>
              <a:t>b. 	83%</a:t>
            </a:r>
          </a:p>
          <a:p>
            <a:r>
              <a:rPr lang="en-US" sz="3200" dirty="0">
                <a:latin typeface="Open Sans" panose="020B0606030504020204" pitchFamily="34" charset="0"/>
                <a:ea typeface="Open Sans" panose="020B0606030504020204" pitchFamily="34" charset="0"/>
                <a:cs typeface="Open Sans" panose="020B0606030504020204" pitchFamily="34" charset="0"/>
              </a:rPr>
              <a:t>c. 	73%</a:t>
            </a:r>
          </a:p>
          <a:p>
            <a:r>
              <a:rPr lang="en-US" sz="3200" dirty="0">
                <a:latin typeface="Open Sans" panose="020B0606030504020204" pitchFamily="34" charset="0"/>
                <a:ea typeface="Open Sans" panose="020B0606030504020204" pitchFamily="34" charset="0"/>
                <a:cs typeface="Open Sans" panose="020B0606030504020204" pitchFamily="34" charset="0"/>
              </a:rPr>
              <a:t>d.	63%</a:t>
            </a:r>
          </a:p>
        </p:txBody>
      </p:sp>
    </p:spTree>
    <p:extLst>
      <p:ext uri="{BB962C8B-B14F-4D97-AF65-F5344CB8AC3E}">
        <p14:creationId xmlns:p14="http://schemas.microsoft.com/office/powerpoint/2010/main" val="1085970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741F3-3506-6563-2AE7-A3BC167860B7}"/>
              </a:ext>
            </a:extLst>
          </p:cNvPr>
          <p:cNvSpPr>
            <a:spLocks noGrp="1"/>
          </p:cNvSpPr>
          <p:nvPr>
            <p:ph type="title"/>
          </p:nvPr>
        </p:nvSpPr>
        <p:spPr>
          <a:xfrm>
            <a:off x="311700" y="177606"/>
            <a:ext cx="8520600" cy="572700"/>
          </a:xfrm>
        </p:spPr>
        <p:txBody>
          <a:bodyPr/>
          <a:lstStyle/>
          <a:p>
            <a:pPr algn="ctr"/>
            <a:r>
              <a:rPr lang="en-US" sz="3200" i="1" dirty="0">
                <a:latin typeface="Open Sans" panose="020B0606030504020204" pitchFamily="34" charset="0"/>
                <a:ea typeface="Open Sans" panose="020B0606030504020204" pitchFamily="34" charset="0"/>
                <a:cs typeface="Open Sans" panose="020B0606030504020204" pitchFamily="34" charset="0"/>
              </a:rPr>
              <a:t>But is this information REALLY true?!?</a:t>
            </a:r>
            <a:br>
              <a:rPr lang="en-US" dirty="0">
                <a:latin typeface="Open Sans" panose="020B0606030504020204" pitchFamily="34" charset="0"/>
                <a:ea typeface="Open Sans" panose="020B0606030504020204" pitchFamily="34" charset="0"/>
                <a:cs typeface="Open Sans" panose="020B0606030504020204" pitchFamily="34" charset="0"/>
              </a:rPr>
            </a:br>
            <a:br>
              <a:rPr lang="en-US" dirty="0">
                <a:latin typeface="Open Sans" panose="020B0606030504020204" pitchFamily="34" charset="0"/>
                <a:ea typeface="Open Sans" panose="020B0606030504020204" pitchFamily="34" charset="0"/>
                <a:cs typeface="Open Sans" panose="020B0606030504020204" pitchFamily="34" charset="0"/>
              </a:rPr>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50BB3C59-5CE5-95F6-45C6-57EC3147E171}"/>
              </a:ext>
            </a:extLst>
          </p:cNvPr>
          <p:cNvSpPr txBox="1"/>
          <p:nvPr/>
        </p:nvSpPr>
        <p:spPr>
          <a:xfrm>
            <a:off x="1587261" y="750306"/>
            <a:ext cx="5753820" cy="1131079"/>
          </a:xfrm>
          <a:prstGeom prst="rect">
            <a:avLst/>
          </a:prstGeom>
          <a:noFill/>
        </p:spPr>
        <p:txBody>
          <a:bodyPr wrap="square" rtlCol="0">
            <a:spAutoFit/>
          </a:bodyPr>
          <a:lstStyle/>
          <a:p>
            <a:pPr marR="0" lvl="0" algn="ctr">
              <a:lnSpc>
                <a:spcPct val="107000"/>
              </a:lnSpc>
              <a:spcBef>
                <a:spcPts val="0"/>
              </a:spcBef>
              <a:spcAft>
                <a:spcPts val="0"/>
              </a:spcAft>
            </a:pPr>
            <a:r>
              <a:rPr lang="en-US" sz="1600" b="1" dirty="0">
                <a:solidFill>
                  <a:srgbClr val="7030A0"/>
                </a:solidFill>
                <a:latin typeface="Open Sans" panose="020B0606030504020204" pitchFamily="34" charset="0"/>
                <a:ea typeface="Open Sans" panose="020B0606030504020204" pitchFamily="34" charset="0"/>
                <a:cs typeface="Open Sans" panose="020B0606030504020204" pitchFamily="34" charset="0"/>
              </a:rPr>
              <a:t>Despite occasional pushback, this</a:t>
            </a:r>
            <a:r>
              <a:rPr lang="en-US" sz="1600" b="1" dirty="0">
                <a:solidFill>
                  <a:srgbClr val="7030A0"/>
                </a:solidFill>
                <a:effectLst/>
                <a:latin typeface="Open Sans" panose="020B0606030504020204" pitchFamily="34" charset="0"/>
                <a:ea typeface="Open Sans" panose="020B0606030504020204" pitchFamily="34" charset="0"/>
                <a:cs typeface="Open Sans" panose="020B0606030504020204" pitchFamily="34" charset="0"/>
              </a:rPr>
              <a:t> information is </a:t>
            </a:r>
            <a:r>
              <a:rPr lang="en-US" sz="1600" b="1" i="1" u="sng" dirty="0">
                <a:solidFill>
                  <a:srgbClr val="7030A0"/>
                </a:solidFill>
                <a:effectLst/>
                <a:latin typeface="Open Sans" panose="020B0606030504020204" pitchFamily="34" charset="0"/>
                <a:ea typeface="Open Sans" panose="020B0606030504020204" pitchFamily="34" charset="0"/>
                <a:cs typeface="Open Sans" panose="020B0606030504020204" pitchFamily="34" charset="0"/>
              </a:rPr>
              <a:t>accurate</a:t>
            </a:r>
            <a:r>
              <a:rPr lang="en-US" sz="1600" b="1" dirty="0">
                <a:solidFill>
                  <a:srgbClr val="7030A0"/>
                </a:solidFill>
                <a:effectLst/>
                <a:latin typeface="Open Sans" panose="020B0606030504020204" pitchFamily="34" charset="0"/>
                <a:ea typeface="Open Sans" panose="020B0606030504020204" pitchFamily="34" charset="0"/>
                <a:cs typeface="Open Sans" panose="020B0606030504020204" pitchFamily="34" charset="0"/>
              </a:rPr>
              <a:t> and </a:t>
            </a:r>
            <a:r>
              <a:rPr lang="en-US" sz="1600" b="1" i="1" u="sng" dirty="0">
                <a:solidFill>
                  <a:srgbClr val="7030A0"/>
                </a:solidFill>
                <a:effectLst/>
                <a:latin typeface="Open Sans" panose="020B0606030504020204" pitchFamily="34" charset="0"/>
                <a:ea typeface="Open Sans" panose="020B0606030504020204" pitchFamily="34" charset="0"/>
                <a:cs typeface="Open Sans" panose="020B0606030504020204" pitchFamily="34" charset="0"/>
              </a:rPr>
              <a:t>well</a:t>
            </a:r>
            <a:r>
              <a:rPr lang="en-US" sz="1600" b="1" u="sng" dirty="0">
                <a:solidFill>
                  <a:srgbClr val="7030A0"/>
                </a:solidFill>
                <a:effectLst/>
                <a:latin typeface="Open Sans" panose="020B0606030504020204" pitchFamily="34" charset="0"/>
                <a:ea typeface="Open Sans" panose="020B0606030504020204" pitchFamily="34" charset="0"/>
                <a:cs typeface="Open Sans" panose="020B0606030504020204" pitchFamily="34" charset="0"/>
              </a:rPr>
              <a:t> </a:t>
            </a:r>
            <a:r>
              <a:rPr lang="en-US" sz="1600" b="1" i="1" u="sng" dirty="0">
                <a:solidFill>
                  <a:srgbClr val="7030A0"/>
                </a:solidFill>
                <a:effectLst/>
                <a:latin typeface="Open Sans" panose="020B0606030504020204" pitchFamily="34" charset="0"/>
                <a:ea typeface="Open Sans" panose="020B0606030504020204" pitchFamily="34" charset="0"/>
                <a:cs typeface="Open Sans" panose="020B0606030504020204" pitchFamily="34" charset="0"/>
              </a:rPr>
              <a:t>documented</a:t>
            </a:r>
            <a:r>
              <a:rPr lang="en-US" sz="1600" dirty="0">
                <a:solidFill>
                  <a:srgbClr val="7030A0"/>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6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0FBC0BAC-F58C-1EDA-6645-62FA290F21D7}"/>
              </a:ext>
            </a:extLst>
          </p:cNvPr>
          <p:cNvSpPr txBox="1"/>
          <p:nvPr/>
        </p:nvSpPr>
        <p:spPr>
          <a:xfrm>
            <a:off x="77638" y="1461886"/>
            <a:ext cx="8988724" cy="4456989"/>
          </a:xfrm>
          <a:prstGeom prst="rect">
            <a:avLst/>
          </a:prstGeom>
          <a:noFill/>
        </p:spPr>
        <p:txBody>
          <a:bodyPr wrap="square" rtlCol="0">
            <a:spAutoFit/>
          </a:bodyPr>
          <a:lstStyle/>
          <a:p>
            <a:pPr marL="457200" marR="0" lvl="0" indent="-457200">
              <a:lnSpc>
                <a:spcPct val="107000"/>
              </a:lnSpc>
              <a:spcBef>
                <a:spcPts val="0"/>
              </a:spcBef>
              <a:spcAft>
                <a:spcPts val="0"/>
              </a:spcAft>
              <a:buFont typeface="Wingdings" panose="05000000000000000000" pitchFamily="2" charset="2"/>
              <a:buChar char="v"/>
            </a:pPr>
            <a:r>
              <a:rPr lang="en-US" sz="1650" b="1" dirty="0">
                <a:latin typeface="Open Sans" panose="020B0606030504020204" pitchFamily="34" charset="0"/>
                <a:ea typeface="Open Sans" panose="020B0606030504020204" pitchFamily="34" charset="0"/>
                <a:cs typeface="Open Sans" panose="020B0606030504020204" pitchFamily="34" charset="0"/>
              </a:rPr>
              <a:t>“Yeah but t</a:t>
            </a:r>
            <a:r>
              <a:rPr lang="en-US" sz="1650" b="1" dirty="0">
                <a:effectLst/>
                <a:latin typeface="Open Sans" panose="020B0606030504020204" pitchFamily="34" charset="0"/>
                <a:ea typeface="Open Sans" panose="020B0606030504020204" pitchFamily="34" charset="0"/>
                <a:cs typeface="Open Sans" panose="020B0606030504020204" pitchFamily="34" charset="0"/>
              </a:rPr>
              <a:t>eens lie…”	</a:t>
            </a:r>
            <a:r>
              <a:rPr lang="en-US" sz="1650" dirty="0">
                <a:latin typeface="Open Sans" panose="020B0606030504020204" pitchFamily="34" charset="0"/>
                <a:ea typeface="Open Sans" panose="020B0606030504020204" pitchFamily="34" charset="0"/>
                <a:cs typeface="Open Sans" panose="020B0606030504020204" pitchFamily="34" charset="0"/>
              </a:rPr>
              <a:t>Some teens do indeed mislead, but there are failsafe measures to identify and remove dishonest participation. A large sample size helps  ensure results are accurate. This data is consistent with many other surveys and studies. </a:t>
            </a:r>
          </a:p>
          <a:p>
            <a:pPr marL="457200" marR="0" lvl="0" indent="-457200">
              <a:lnSpc>
                <a:spcPct val="107000"/>
              </a:lnSpc>
              <a:spcBef>
                <a:spcPts val="0"/>
              </a:spcBef>
              <a:spcAft>
                <a:spcPts val="0"/>
              </a:spcAft>
              <a:buFont typeface="Wingdings" panose="05000000000000000000" pitchFamily="2" charset="2"/>
              <a:buChar char="v"/>
            </a:pPr>
            <a:endParaRPr lang="en-US" sz="1650" dirty="0">
              <a:effectLst/>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07000"/>
              </a:lnSpc>
              <a:buFont typeface="Wingdings" panose="05000000000000000000" pitchFamily="2" charset="2"/>
              <a:buChar char="v"/>
            </a:pPr>
            <a:r>
              <a:rPr lang="en-US" sz="1650" b="1" dirty="0">
                <a:latin typeface="Open Sans" panose="020B0606030504020204" pitchFamily="34" charset="0"/>
                <a:ea typeface="Open Sans" panose="020B0606030504020204" pitchFamily="34" charset="0"/>
                <a:cs typeface="Open Sans" panose="020B0606030504020204" pitchFamily="34" charset="0"/>
              </a:rPr>
              <a:t>Yeah but this </a:t>
            </a:r>
            <a:r>
              <a:rPr lang="en-US" sz="1650" b="1" dirty="0">
                <a:effectLst/>
                <a:latin typeface="Open Sans" panose="020B0606030504020204" pitchFamily="34" charset="0"/>
                <a:ea typeface="Open Sans" panose="020B0606030504020204" pitchFamily="34" charset="0"/>
                <a:cs typeface="Open Sans" panose="020B0606030504020204" pitchFamily="34" charset="0"/>
              </a:rPr>
              <a:t>is just propaganda…” </a:t>
            </a:r>
            <a:r>
              <a:rPr lang="en-US" sz="1650" dirty="0">
                <a:effectLst/>
                <a:latin typeface="Open Sans" panose="020B0606030504020204" pitchFamily="34" charset="0"/>
                <a:ea typeface="Open Sans" panose="020B0606030504020204" pitchFamily="34" charset="0"/>
                <a:cs typeface="Open Sans" panose="020B0606030504020204" pitchFamily="34" charset="0"/>
              </a:rPr>
              <a:t>Do we have an agenda? Yes! We are unapologetically working to empower teens to help them stay healthy and connected. But this requires accurate and honest conversations - not propaganda. </a:t>
            </a:r>
          </a:p>
          <a:p>
            <a:pPr marL="457200" indent="-457200">
              <a:lnSpc>
                <a:spcPct val="107000"/>
              </a:lnSpc>
              <a:buFont typeface="Wingdings" panose="05000000000000000000" pitchFamily="2" charset="2"/>
              <a:buChar char="v"/>
            </a:pPr>
            <a:endParaRPr lang="en-US" sz="1650" b="1" dirty="0">
              <a:effectLst/>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07000"/>
              </a:lnSpc>
              <a:buFont typeface="Wingdings" panose="05000000000000000000" pitchFamily="2" charset="2"/>
              <a:buChar char="v"/>
            </a:pPr>
            <a:r>
              <a:rPr lang="en-US" sz="1650" dirty="0">
                <a:effectLst/>
                <a:latin typeface="Open Sans" panose="020B0606030504020204" pitchFamily="34" charset="0"/>
                <a:ea typeface="Open Sans" panose="020B0606030504020204" pitchFamily="34" charset="0"/>
                <a:cs typeface="Open Sans" panose="020B0606030504020204" pitchFamily="34" charset="0"/>
              </a:rPr>
              <a:t> </a:t>
            </a:r>
            <a:r>
              <a:rPr lang="en-US" sz="1650" b="1" dirty="0">
                <a:effectLst/>
                <a:latin typeface="Open Sans" panose="020B0606030504020204" pitchFamily="34" charset="0"/>
                <a:ea typeface="Open Sans" panose="020B0606030504020204" pitchFamily="34" charset="0"/>
                <a:cs typeface="Open Sans" panose="020B0606030504020204" pitchFamily="34" charset="0"/>
              </a:rPr>
              <a:t>“Yeah but all my friends smoke pot…” </a:t>
            </a:r>
            <a:r>
              <a:rPr lang="en-US" sz="1650" dirty="0">
                <a:latin typeface="Open Sans" panose="020B0606030504020204" pitchFamily="34" charset="0"/>
                <a:ea typeface="Open Sans" panose="020B0606030504020204" pitchFamily="34" charset="0"/>
                <a:cs typeface="Open Sans" panose="020B0606030504020204" pitchFamily="34" charset="0"/>
              </a:rPr>
              <a:t>Tw</a:t>
            </a:r>
            <a:r>
              <a:rPr lang="en-US" sz="1650" dirty="0">
                <a:effectLst/>
                <a:latin typeface="Open Sans" panose="020B0606030504020204" pitchFamily="34" charset="0"/>
                <a:ea typeface="Open Sans" panose="020B0606030504020204" pitchFamily="34" charset="0"/>
                <a:cs typeface="Open Sans" panose="020B0606030504020204" pitchFamily="34" charset="0"/>
              </a:rPr>
              <a:t>o things </a:t>
            </a:r>
            <a:r>
              <a:rPr lang="en-US" sz="1650" dirty="0">
                <a:latin typeface="Open Sans" panose="020B0606030504020204" pitchFamily="34" charset="0"/>
                <a:ea typeface="Open Sans" panose="020B0606030504020204" pitchFamily="34" charset="0"/>
                <a:cs typeface="Open Sans" panose="020B0606030504020204" pitchFamily="34" charset="0"/>
              </a:rPr>
              <a:t>can</a:t>
            </a:r>
            <a:r>
              <a:rPr lang="en-US" sz="1650" dirty="0">
                <a:effectLst/>
                <a:latin typeface="Open Sans" panose="020B0606030504020204" pitchFamily="34" charset="0"/>
                <a:ea typeface="Open Sans" panose="020B0606030504020204" pitchFamily="34" charset="0"/>
                <a:cs typeface="Open Sans" panose="020B0606030504020204" pitchFamily="34" charset="0"/>
              </a:rPr>
              <a:t> be true at once but it’s important to take a wider view, and confront something called </a:t>
            </a:r>
            <a:r>
              <a:rPr lang="en-US" sz="1650" i="1" dirty="0">
                <a:effectLst/>
                <a:latin typeface="Open Sans" panose="020B0606030504020204" pitchFamily="34" charset="0"/>
                <a:ea typeface="Open Sans" panose="020B0606030504020204" pitchFamily="34" charset="0"/>
                <a:cs typeface="Open Sans" panose="020B0606030504020204" pitchFamily="34" charset="0"/>
              </a:rPr>
              <a:t>confirmation bias, </a:t>
            </a:r>
            <a:r>
              <a:rPr lang="en-US" sz="1650" dirty="0">
                <a:effectLst/>
                <a:latin typeface="Open Sans" panose="020B0606030504020204" pitchFamily="34" charset="0"/>
                <a:ea typeface="Open Sans" panose="020B0606030504020204" pitchFamily="34" charset="0"/>
                <a:cs typeface="Open Sans" panose="020B0606030504020204" pitchFamily="34" charset="0"/>
              </a:rPr>
              <a:t>which is interpreting new evidence to confirm existing beliefs.</a:t>
            </a:r>
            <a:endParaRPr lang="en-US" sz="1800" dirty="0">
              <a:effectLst/>
              <a:latin typeface="Open Sans" panose="020B0606030504020204" pitchFamily="34" charset="0"/>
              <a:ea typeface="Open Sans" panose="020B0606030504020204" pitchFamily="34" charset="0"/>
              <a:cs typeface="Open Sans" panose="020B0606030504020204" pitchFamily="34" charset="0"/>
            </a:endParaRPr>
          </a:p>
          <a:p>
            <a:pPr marR="0" lvl="0">
              <a:lnSpc>
                <a:spcPct val="107000"/>
              </a:lnSpc>
              <a:spcBef>
                <a:spcPts val="0"/>
              </a:spcBef>
              <a:spcAft>
                <a:spcPts val="0"/>
              </a:spcAft>
            </a:pPr>
            <a:r>
              <a:rPr lang="en-US" sz="1800" dirty="0">
                <a:effectLst/>
                <a:latin typeface="Open Sans" panose="020B0606030504020204" pitchFamily="34" charset="0"/>
                <a:ea typeface="Open Sans" panose="020B0606030504020204" pitchFamily="34" charset="0"/>
                <a:cs typeface="Open Sans" panose="020B0606030504020204" pitchFamily="34" charset="0"/>
              </a:rPr>
              <a:t> </a:t>
            </a:r>
          </a:p>
          <a:p>
            <a:pPr marR="0" lvl="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60927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2FABC6D-2E6B-4FD7-2EF4-BAA836CD94F1}"/>
              </a:ext>
            </a:extLst>
          </p:cNvPr>
          <p:cNvSpPr/>
          <p:nvPr/>
        </p:nvSpPr>
        <p:spPr>
          <a:xfrm>
            <a:off x="0" y="939536"/>
            <a:ext cx="9144000" cy="3498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9" name="Oval 18">
            <a:extLst>
              <a:ext uri="{FF2B5EF4-FFF2-40B4-BE49-F238E27FC236}">
                <a16:creationId xmlns:a16="http://schemas.microsoft.com/office/drawing/2014/main" id="{11DF6FEE-CEA3-553C-C9CC-4F935123E849}"/>
              </a:ext>
            </a:extLst>
          </p:cNvPr>
          <p:cNvSpPr/>
          <p:nvPr/>
        </p:nvSpPr>
        <p:spPr>
          <a:xfrm>
            <a:off x="4722790" y="418264"/>
            <a:ext cx="4216539" cy="4216539"/>
          </a:xfrm>
          <a:prstGeom prst="ellipse">
            <a:avLst/>
          </a:prstGeom>
          <a:solidFill>
            <a:schemeClr val="bg2">
              <a:lumMod val="40000"/>
              <a:lumOff val="60000"/>
            </a:schemeClr>
          </a:solidFill>
          <a:ln w="38100">
            <a:solidFill>
              <a:schemeClr val="bg2">
                <a:lumMod val="60000"/>
                <a:lumOff val="4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050" dirty="0"/>
          </a:p>
        </p:txBody>
      </p:sp>
      <p:sp>
        <p:nvSpPr>
          <p:cNvPr id="6" name="Oval 5">
            <a:extLst>
              <a:ext uri="{FF2B5EF4-FFF2-40B4-BE49-F238E27FC236}">
                <a16:creationId xmlns:a16="http://schemas.microsoft.com/office/drawing/2014/main" id="{3B4A7E02-E883-FF2C-0E97-611D65525BA7}"/>
              </a:ext>
            </a:extLst>
          </p:cNvPr>
          <p:cNvSpPr/>
          <p:nvPr/>
        </p:nvSpPr>
        <p:spPr>
          <a:xfrm>
            <a:off x="6150518" y="1840733"/>
            <a:ext cx="1371600" cy="1371600"/>
          </a:xfrm>
          <a:prstGeom prst="ellipse">
            <a:avLst/>
          </a:prstGeom>
          <a:solidFill>
            <a:srgbClr val="D4E8FF"/>
          </a:solidFill>
          <a:ln w="38100">
            <a:solidFill>
              <a:srgbClr val="447FB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050" dirty="0"/>
          </a:p>
        </p:txBody>
      </p:sp>
      <p:pic>
        <p:nvPicPr>
          <p:cNvPr id="72" name="Picture 71" descr="A blue figure with a black background&#10;&#10;Description automatically generated with low confidence">
            <a:extLst>
              <a:ext uri="{FF2B5EF4-FFF2-40B4-BE49-F238E27FC236}">
                <a16:creationId xmlns:a16="http://schemas.microsoft.com/office/drawing/2014/main" id="{C7EA1DB2-B4EF-4E94-505B-60F6AD8F8FDD}"/>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6684299" y="2388149"/>
            <a:ext cx="305852" cy="276770"/>
          </a:xfrm>
          <a:prstGeom prst="rect">
            <a:avLst/>
          </a:prstGeom>
        </p:spPr>
      </p:pic>
      <p:pic>
        <p:nvPicPr>
          <p:cNvPr id="111" name="Picture 110" descr="A blue figure with a black background&#10;&#10;Description automatically generated with low confidence">
            <a:extLst>
              <a:ext uri="{FF2B5EF4-FFF2-40B4-BE49-F238E27FC236}">
                <a16:creationId xmlns:a16="http://schemas.microsoft.com/office/drawing/2014/main" id="{88F651BF-147A-9367-0BBA-4B206D96418D}"/>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7037791" y="1502543"/>
            <a:ext cx="277517" cy="251129"/>
          </a:xfrm>
          <a:prstGeom prst="rect">
            <a:avLst/>
          </a:prstGeom>
        </p:spPr>
      </p:pic>
      <p:pic>
        <p:nvPicPr>
          <p:cNvPr id="112" name="Picture 111" descr="A blue figure with a black background&#10;&#10;Description automatically generated with low confidence">
            <a:extLst>
              <a:ext uri="{FF2B5EF4-FFF2-40B4-BE49-F238E27FC236}">
                <a16:creationId xmlns:a16="http://schemas.microsoft.com/office/drawing/2014/main" id="{CF9E2D62-8605-0882-EC29-2DEF072C503F}"/>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7053996" y="1117040"/>
            <a:ext cx="277517" cy="251129"/>
          </a:xfrm>
          <a:prstGeom prst="rect">
            <a:avLst/>
          </a:prstGeom>
        </p:spPr>
      </p:pic>
      <p:pic>
        <p:nvPicPr>
          <p:cNvPr id="113" name="Picture 112" descr="A blue figure with a black background&#10;&#10;Description automatically generated with low confidence">
            <a:extLst>
              <a:ext uri="{FF2B5EF4-FFF2-40B4-BE49-F238E27FC236}">
                <a16:creationId xmlns:a16="http://schemas.microsoft.com/office/drawing/2014/main" id="{5BB01D3C-62C0-EE73-0621-CA6B1A90567E}"/>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8497480" y="2187111"/>
            <a:ext cx="277517" cy="251129"/>
          </a:xfrm>
          <a:prstGeom prst="rect">
            <a:avLst/>
          </a:prstGeom>
        </p:spPr>
      </p:pic>
      <p:pic>
        <p:nvPicPr>
          <p:cNvPr id="114" name="Picture 113" descr="A blue figure with a black background&#10;&#10;Description automatically generated with low confidence">
            <a:extLst>
              <a:ext uri="{FF2B5EF4-FFF2-40B4-BE49-F238E27FC236}">
                <a16:creationId xmlns:a16="http://schemas.microsoft.com/office/drawing/2014/main" id="{06F6AC92-6E6D-260A-BC69-D2531AF88A4B}"/>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8081056" y="2613424"/>
            <a:ext cx="277517" cy="251129"/>
          </a:xfrm>
          <a:prstGeom prst="rect">
            <a:avLst/>
          </a:prstGeom>
        </p:spPr>
      </p:pic>
      <p:pic>
        <p:nvPicPr>
          <p:cNvPr id="115" name="Picture 114" descr="A blue figure with a black background&#10;&#10;Description automatically generated with low confidence">
            <a:extLst>
              <a:ext uri="{FF2B5EF4-FFF2-40B4-BE49-F238E27FC236}">
                <a16:creationId xmlns:a16="http://schemas.microsoft.com/office/drawing/2014/main" id="{50242C1E-56AA-8216-F00D-5C1552ED0E6C}"/>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7673632" y="2049926"/>
            <a:ext cx="277517" cy="251129"/>
          </a:xfrm>
          <a:prstGeom prst="rect">
            <a:avLst/>
          </a:prstGeom>
        </p:spPr>
      </p:pic>
      <p:pic>
        <p:nvPicPr>
          <p:cNvPr id="116" name="Picture 115" descr="A blue figure with a black background&#10;&#10;Description automatically generated with low confidence">
            <a:extLst>
              <a:ext uri="{FF2B5EF4-FFF2-40B4-BE49-F238E27FC236}">
                <a16:creationId xmlns:a16="http://schemas.microsoft.com/office/drawing/2014/main" id="{DB230E81-992E-B661-CE12-1DAF62B8D0F2}"/>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8100397" y="2163688"/>
            <a:ext cx="277517" cy="251129"/>
          </a:xfrm>
          <a:prstGeom prst="rect">
            <a:avLst/>
          </a:prstGeom>
        </p:spPr>
      </p:pic>
      <p:pic>
        <p:nvPicPr>
          <p:cNvPr id="117" name="Picture 116" descr="A blue figure with a black background&#10;&#10;Description automatically generated with low confidence">
            <a:extLst>
              <a:ext uri="{FF2B5EF4-FFF2-40B4-BE49-F238E27FC236}">
                <a16:creationId xmlns:a16="http://schemas.microsoft.com/office/drawing/2014/main" id="{AAC00C5A-0D92-E6E5-C0B4-D1B322938C0E}"/>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8349678" y="1697488"/>
            <a:ext cx="277517" cy="251129"/>
          </a:xfrm>
          <a:prstGeom prst="rect">
            <a:avLst/>
          </a:prstGeom>
        </p:spPr>
      </p:pic>
      <p:pic>
        <p:nvPicPr>
          <p:cNvPr id="118" name="Picture 117" descr="A blue figure with a black background&#10;&#10;Description automatically generated with low confidence">
            <a:extLst>
              <a:ext uri="{FF2B5EF4-FFF2-40B4-BE49-F238E27FC236}">
                <a16:creationId xmlns:a16="http://schemas.microsoft.com/office/drawing/2014/main" id="{13C77294-EE4B-45E1-9768-F3D96A104607}"/>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8180728" y="1363226"/>
            <a:ext cx="277517" cy="251129"/>
          </a:xfrm>
          <a:prstGeom prst="rect">
            <a:avLst/>
          </a:prstGeom>
        </p:spPr>
      </p:pic>
      <p:pic>
        <p:nvPicPr>
          <p:cNvPr id="119" name="Picture 118" descr="A blue figure with a black background&#10;&#10;Description automatically generated with low confidence">
            <a:extLst>
              <a:ext uri="{FF2B5EF4-FFF2-40B4-BE49-F238E27FC236}">
                <a16:creationId xmlns:a16="http://schemas.microsoft.com/office/drawing/2014/main" id="{99328467-0038-5579-11E7-0BF320908F76}"/>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7757760" y="1753748"/>
            <a:ext cx="277517" cy="251129"/>
          </a:xfrm>
          <a:prstGeom prst="rect">
            <a:avLst/>
          </a:prstGeom>
        </p:spPr>
      </p:pic>
      <p:pic>
        <p:nvPicPr>
          <p:cNvPr id="120" name="Picture 119" descr="A blue figure with a black background&#10;&#10;Description automatically generated with low confidence">
            <a:extLst>
              <a:ext uri="{FF2B5EF4-FFF2-40B4-BE49-F238E27FC236}">
                <a16:creationId xmlns:a16="http://schemas.microsoft.com/office/drawing/2014/main" id="{CF0A3B77-7DD7-01FF-92D5-0FD2E865CB8F}"/>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7791128" y="1205142"/>
            <a:ext cx="277517" cy="251129"/>
          </a:xfrm>
          <a:prstGeom prst="rect">
            <a:avLst/>
          </a:prstGeom>
        </p:spPr>
      </p:pic>
      <p:pic>
        <p:nvPicPr>
          <p:cNvPr id="121" name="Picture 120" descr="A blue figure with a black background&#10;&#10;Description automatically generated with low confidence">
            <a:extLst>
              <a:ext uri="{FF2B5EF4-FFF2-40B4-BE49-F238E27FC236}">
                <a16:creationId xmlns:a16="http://schemas.microsoft.com/office/drawing/2014/main" id="{67009B47-D065-B96E-0F7C-D1AF0F9E9552}"/>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7270606" y="742860"/>
            <a:ext cx="277517" cy="251129"/>
          </a:xfrm>
          <a:prstGeom prst="rect">
            <a:avLst/>
          </a:prstGeom>
        </p:spPr>
      </p:pic>
      <p:pic>
        <p:nvPicPr>
          <p:cNvPr id="122" name="Picture 121" descr="A blue figure with a black background&#10;&#10;Description automatically generated with low confidence">
            <a:extLst>
              <a:ext uri="{FF2B5EF4-FFF2-40B4-BE49-F238E27FC236}">
                <a16:creationId xmlns:a16="http://schemas.microsoft.com/office/drawing/2014/main" id="{273C8821-41A6-0030-326C-126ED8E7B534}"/>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7696088" y="866448"/>
            <a:ext cx="277517" cy="251129"/>
          </a:xfrm>
          <a:prstGeom prst="rect">
            <a:avLst/>
          </a:prstGeom>
        </p:spPr>
      </p:pic>
      <p:pic>
        <p:nvPicPr>
          <p:cNvPr id="123" name="Picture 122" descr="A blue figure with a black background&#10;&#10;Description automatically generated with low confidence">
            <a:extLst>
              <a:ext uri="{FF2B5EF4-FFF2-40B4-BE49-F238E27FC236}">
                <a16:creationId xmlns:a16="http://schemas.microsoft.com/office/drawing/2014/main" id="{2122504D-FD7F-8C94-8B76-F98F28E53328}"/>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6690132" y="901935"/>
            <a:ext cx="277517" cy="251129"/>
          </a:xfrm>
          <a:prstGeom prst="rect">
            <a:avLst/>
          </a:prstGeom>
        </p:spPr>
      </p:pic>
      <p:pic>
        <p:nvPicPr>
          <p:cNvPr id="124" name="Picture 123" descr="A blue figure with a black background&#10;&#10;Description automatically generated with low confidence">
            <a:extLst>
              <a:ext uri="{FF2B5EF4-FFF2-40B4-BE49-F238E27FC236}">
                <a16:creationId xmlns:a16="http://schemas.microsoft.com/office/drawing/2014/main" id="{99F2B717-1677-5E5C-88D6-F92FEF476949}"/>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6148263" y="1030773"/>
            <a:ext cx="277517" cy="251129"/>
          </a:xfrm>
          <a:prstGeom prst="rect">
            <a:avLst/>
          </a:prstGeom>
        </p:spPr>
      </p:pic>
      <p:pic>
        <p:nvPicPr>
          <p:cNvPr id="125" name="Picture 124" descr="A blue figure with a black background&#10;&#10;Description automatically generated with low confidence">
            <a:extLst>
              <a:ext uri="{FF2B5EF4-FFF2-40B4-BE49-F238E27FC236}">
                <a16:creationId xmlns:a16="http://schemas.microsoft.com/office/drawing/2014/main" id="{8FDCAF04-D75F-82DD-3F6D-2595E386C28A}"/>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6597789" y="1316455"/>
            <a:ext cx="277517" cy="251129"/>
          </a:xfrm>
          <a:prstGeom prst="rect">
            <a:avLst/>
          </a:prstGeom>
        </p:spPr>
      </p:pic>
      <p:pic>
        <p:nvPicPr>
          <p:cNvPr id="126" name="Picture 125" descr="A blue figure with a black background&#10;&#10;Description automatically generated with low confidence">
            <a:extLst>
              <a:ext uri="{FF2B5EF4-FFF2-40B4-BE49-F238E27FC236}">
                <a16:creationId xmlns:a16="http://schemas.microsoft.com/office/drawing/2014/main" id="{1F15F15F-5398-F99C-3653-0BB3994C6F38}"/>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5724376" y="778027"/>
            <a:ext cx="277517" cy="251129"/>
          </a:xfrm>
          <a:prstGeom prst="rect">
            <a:avLst/>
          </a:prstGeom>
        </p:spPr>
      </p:pic>
      <p:pic>
        <p:nvPicPr>
          <p:cNvPr id="127" name="Picture 126" descr="A blue figure with a black background&#10;&#10;Description automatically generated with low confidence">
            <a:extLst>
              <a:ext uri="{FF2B5EF4-FFF2-40B4-BE49-F238E27FC236}">
                <a16:creationId xmlns:a16="http://schemas.microsoft.com/office/drawing/2014/main" id="{DCD2B537-B41D-36CE-C51D-09162EDA2222}"/>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5705092" y="1243665"/>
            <a:ext cx="277517" cy="251129"/>
          </a:xfrm>
          <a:prstGeom prst="rect">
            <a:avLst/>
          </a:prstGeom>
        </p:spPr>
      </p:pic>
      <p:pic>
        <p:nvPicPr>
          <p:cNvPr id="128" name="Picture 127" descr="A blue figure with a black background&#10;&#10;Description automatically generated with low confidence">
            <a:extLst>
              <a:ext uri="{FF2B5EF4-FFF2-40B4-BE49-F238E27FC236}">
                <a16:creationId xmlns:a16="http://schemas.microsoft.com/office/drawing/2014/main" id="{C49DD848-913F-4213-0972-0B9D3726DF79}"/>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6094976" y="1351853"/>
            <a:ext cx="277517" cy="251129"/>
          </a:xfrm>
          <a:prstGeom prst="rect">
            <a:avLst/>
          </a:prstGeom>
        </p:spPr>
      </p:pic>
      <p:pic>
        <p:nvPicPr>
          <p:cNvPr id="129" name="Picture 128" descr="A blue figure with a black background&#10;&#10;Description automatically generated with low confidence">
            <a:extLst>
              <a:ext uri="{FF2B5EF4-FFF2-40B4-BE49-F238E27FC236}">
                <a16:creationId xmlns:a16="http://schemas.microsoft.com/office/drawing/2014/main" id="{2B026628-B3BD-7E8B-19C4-991CC99C6C53}"/>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5297623" y="1362967"/>
            <a:ext cx="277517" cy="251129"/>
          </a:xfrm>
          <a:prstGeom prst="rect">
            <a:avLst/>
          </a:prstGeom>
        </p:spPr>
      </p:pic>
      <p:pic>
        <p:nvPicPr>
          <p:cNvPr id="130" name="Picture 129" descr="A blue figure with a black background&#10;&#10;Description automatically generated with low confidence">
            <a:extLst>
              <a:ext uri="{FF2B5EF4-FFF2-40B4-BE49-F238E27FC236}">
                <a16:creationId xmlns:a16="http://schemas.microsoft.com/office/drawing/2014/main" id="{AA535111-70D8-F98F-691A-A5BC31F762DF}"/>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4890305" y="1701694"/>
            <a:ext cx="277517" cy="251129"/>
          </a:xfrm>
          <a:prstGeom prst="rect">
            <a:avLst/>
          </a:prstGeom>
        </p:spPr>
      </p:pic>
      <p:pic>
        <p:nvPicPr>
          <p:cNvPr id="131" name="Picture 130" descr="A blue figure with a black background&#10;&#10;Description automatically generated with low confidence">
            <a:extLst>
              <a:ext uri="{FF2B5EF4-FFF2-40B4-BE49-F238E27FC236}">
                <a16:creationId xmlns:a16="http://schemas.microsoft.com/office/drawing/2014/main" id="{8E183C75-C234-1B27-0F75-AC50831498DD}"/>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4885302" y="2299528"/>
            <a:ext cx="277517" cy="251129"/>
          </a:xfrm>
          <a:prstGeom prst="rect">
            <a:avLst/>
          </a:prstGeom>
        </p:spPr>
      </p:pic>
      <p:pic>
        <p:nvPicPr>
          <p:cNvPr id="132" name="Picture 131" descr="A blue figure with a black background&#10;&#10;Description automatically generated with low confidence">
            <a:extLst>
              <a:ext uri="{FF2B5EF4-FFF2-40B4-BE49-F238E27FC236}">
                <a16:creationId xmlns:a16="http://schemas.microsoft.com/office/drawing/2014/main" id="{99693295-90F8-43B4-BD4E-25D07E985EF8}"/>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4933759" y="2733373"/>
            <a:ext cx="277517" cy="251129"/>
          </a:xfrm>
          <a:prstGeom prst="rect">
            <a:avLst/>
          </a:prstGeom>
        </p:spPr>
      </p:pic>
      <p:pic>
        <p:nvPicPr>
          <p:cNvPr id="133" name="Picture 132" descr="A blue figure with a black background&#10;&#10;Description automatically generated with low confidence">
            <a:extLst>
              <a:ext uri="{FF2B5EF4-FFF2-40B4-BE49-F238E27FC236}">
                <a16:creationId xmlns:a16="http://schemas.microsoft.com/office/drawing/2014/main" id="{DEF2FC87-D86D-D1A2-1C41-E2E1B9272F40}"/>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5324555" y="2272220"/>
            <a:ext cx="277517" cy="251129"/>
          </a:xfrm>
          <a:prstGeom prst="rect">
            <a:avLst/>
          </a:prstGeom>
        </p:spPr>
      </p:pic>
      <p:pic>
        <p:nvPicPr>
          <p:cNvPr id="134" name="Picture 133" descr="A blue figure with a black background&#10;&#10;Description automatically generated with low confidence">
            <a:extLst>
              <a:ext uri="{FF2B5EF4-FFF2-40B4-BE49-F238E27FC236}">
                <a16:creationId xmlns:a16="http://schemas.microsoft.com/office/drawing/2014/main" id="{ADD5B828-C309-EA5D-3B01-E7D538AD9897}"/>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5230595" y="1894705"/>
            <a:ext cx="277517" cy="251129"/>
          </a:xfrm>
          <a:prstGeom prst="rect">
            <a:avLst/>
          </a:prstGeom>
        </p:spPr>
      </p:pic>
      <p:pic>
        <p:nvPicPr>
          <p:cNvPr id="135" name="Picture 134" descr="A blue figure with a black background&#10;&#10;Description automatically generated with low confidence">
            <a:extLst>
              <a:ext uri="{FF2B5EF4-FFF2-40B4-BE49-F238E27FC236}">
                <a16:creationId xmlns:a16="http://schemas.microsoft.com/office/drawing/2014/main" id="{9B894742-8C55-6866-D72B-EF99F4D7293D}"/>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5671828" y="1718824"/>
            <a:ext cx="277517" cy="251129"/>
          </a:xfrm>
          <a:prstGeom prst="rect">
            <a:avLst/>
          </a:prstGeom>
        </p:spPr>
      </p:pic>
      <p:pic>
        <p:nvPicPr>
          <p:cNvPr id="136" name="Picture 135" descr="A blue figure with a black background&#10;&#10;Description automatically generated with low confidence">
            <a:extLst>
              <a:ext uri="{FF2B5EF4-FFF2-40B4-BE49-F238E27FC236}">
                <a16:creationId xmlns:a16="http://schemas.microsoft.com/office/drawing/2014/main" id="{FB6BAFF9-CD21-63C1-AC4B-D4762542C026}"/>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6136879" y="1683904"/>
            <a:ext cx="277517" cy="251129"/>
          </a:xfrm>
          <a:prstGeom prst="rect">
            <a:avLst/>
          </a:prstGeom>
        </p:spPr>
      </p:pic>
      <p:pic>
        <p:nvPicPr>
          <p:cNvPr id="137" name="Picture 136" descr="A blue figure with a black background&#10;&#10;Description automatically generated with low confidence">
            <a:extLst>
              <a:ext uri="{FF2B5EF4-FFF2-40B4-BE49-F238E27FC236}">
                <a16:creationId xmlns:a16="http://schemas.microsoft.com/office/drawing/2014/main" id="{914FFE46-5B44-0850-0871-004A3BAA56F5}"/>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6860935" y="2901100"/>
            <a:ext cx="277517" cy="251129"/>
          </a:xfrm>
          <a:prstGeom prst="rect">
            <a:avLst/>
          </a:prstGeom>
        </p:spPr>
      </p:pic>
      <p:pic>
        <p:nvPicPr>
          <p:cNvPr id="138" name="Picture 137" descr="A blue figure with a black background&#10;&#10;Description automatically generated with low confidence">
            <a:extLst>
              <a:ext uri="{FF2B5EF4-FFF2-40B4-BE49-F238E27FC236}">
                <a16:creationId xmlns:a16="http://schemas.microsoft.com/office/drawing/2014/main" id="{9C5F105E-37F7-3C3E-4776-F8A8DC9EE9F6}"/>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6334576" y="1957186"/>
            <a:ext cx="277517" cy="251129"/>
          </a:xfrm>
          <a:prstGeom prst="rect">
            <a:avLst/>
          </a:prstGeom>
        </p:spPr>
      </p:pic>
      <p:pic>
        <p:nvPicPr>
          <p:cNvPr id="139" name="Picture 138" descr="A blue figure with a black background&#10;&#10;Description automatically generated with low confidence">
            <a:extLst>
              <a:ext uri="{FF2B5EF4-FFF2-40B4-BE49-F238E27FC236}">
                <a16:creationId xmlns:a16="http://schemas.microsoft.com/office/drawing/2014/main" id="{40FF5BC2-D7FB-0563-0C30-B52A1019E55D}"/>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5682086" y="2339912"/>
            <a:ext cx="277517" cy="251129"/>
          </a:xfrm>
          <a:prstGeom prst="rect">
            <a:avLst/>
          </a:prstGeom>
        </p:spPr>
      </p:pic>
      <p:pic>
        <p:nvPicPr>
          <p:cNvPr id="140" name="Picture 139" descr="A blue figure with a black background&#10;&#10;Description automatically generated with low confidence">
            <a:extLst>
              <a:ext uri="{FF2B5EF4-FFF2-40B4-BE49-F238E27FC236}">
                <a16:creationId xmlns:a16="http://schemas.microsoft.com/office/drawing/2014/main" id="{59E22DC9-1C7E-C355-56A4-4817469B5389}"/>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5870290" y="2952358"/>
            <a:ext cx="277517" cy="251129"/>
          </a:xfrm>
          <a:prstGeom prst="rect">
            <a:avLst/>
          </a:prstGeom>
        </p:spPr>
      </p:pic>
      <p:pic>
        <p:nvPicPr>
          <p:cNvPr id="141" name="Picture 140" descr="A blue figure with a black background&#10;&#10;Description automatically generated with low confidence">
            <a:extLst>
              <a:ext uri="{FF2B5EF4-FFF2-40B4-BE49-F238E27FC236}">
                <a16:creationId xmlns:a16="http://schemas.microsoft.com/office/drawing/2014/main" id="{960FC334-9575-8193-4ED7-2AF8C204373E}"/>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6409739" y="3231581"/>
            <a:ext cx="277517" cy="251129"/>
          </a:xfrm>
          <a:prstGeom prst="rect">
            <a:avLst/>
          </a:prstGeom>
        </p:spPr>
      </p:pic>
      <p:pic>
        <p:nvPicPr>
          <p:cNvPr id="142" name="Picture 141" descr="A blue figure with a black background&#10;&#10;Description automatically generated with low confidence">
            <a:extLst>
              <a:ext uri="{FF2B5EF4-FFF2-40B4-BE49-F238E27FC236}">
                <a16:creationId xmlns:a16="http://schemas.microsoft.com/office/drawing/2014/main" id="{22ECABA3-DC94-DC2E-AD4B-F096D925D42A}"/>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6149175" y="3758146"/>
            <a:ext cx="277517" cy="251129"/>
          </a:xfrm>
          <a:prstGeom prst="rect">
            <a:avLst/>
          </a:prstGeom>
        </p:spPr>
      </p:pic>
      <p:pic>
        <p:nvPicPr>
          <p:cNvPr id="143" name="Picture 142" descr="A blue figure with a black background&#10;&#10;Description automatically generated with low confidence">
            <a:extLst>
              <a:ext uri="{FF2B5EF4-FFF2-40B4-BE49-F238E27FC236}">
                <a16:creationId xmlns:a16="http://schemas.microsoft.com/office/drawing/2014/main" id="{F538DB54-0EC8-D4F5-0B1B-AFC25F878EF6}"/>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5697432" y="3976776"/>
            <a:ext cx="277517" cy="251129"/>
          </a:xfrm>
          <a:prstGeom prst="rect">
            <a:avLst/>
          </a:prstGeom>
        </p:spPr>
      </p:pic>
      <p:pic>
        <p:nvPicPr>
          <p:cNvPr id="144" name="Picture 143" descr="A blue figure with a black background&#10;&#10;Description automatically generated with low confidence">
            <a:extLst>
              <a:ext uri="{FF2B5EF4-FFF2-40B4-BE49-F238E27FC236}">
                <a16:creationId xmlns:a16="http://schemas.microsoft.com/office/drawing/2014/main" id="{5CD1581E-9942-11A6-DC2F-2DCD766DB6E9}"/>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6695975" y="4284277"/>
            <a:ext cx="277517" cy="251129"/>
          </a:xfrm>
          <a:prstGeom prst="rect">
            <a:avLst/>
          </a:prstGeom>
        </p:spPr>
      </p:pic>
      <p:pic>
        <p:nvPicPr>
          <p:cNvPr id="145" name="Picture 144" descr="A blue figure with a black background&#10;&#10;Description automatically generated with low confidence">
            <a:extLst>
              <a:ext uri="{FF2B5EF4-FFF2-40B4-BE49-F238E27FC236}">
                <a16:creationId xmlns:a16="http://schemas.microsoft.com/office/drawing/2014/main" id="{733B92CF-EA80-E52A-9847-F2C118216CB3}"/>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6846841" y="3847402"/>
            <a:ext cx="277517" cy="251129"/>
          </a:xfrm>
          <a:prstGeom prst="rect">
            <a:avLst/>
          </a:prstGeom>
        </p:spPr>
      </p:pic>
      <p:pic>
        <p:nvPicPr>
          <p:cNvPr id="146" name="Picture 145" descr="A blue figure with a black background&#10;&#10;Description automatically generated with low confidence">
            <a:extLst>
              <a:ext uri="{FF2B5EF4-FFF2-40B4-BE49-F238E27FC236}">
                <a16:creationId xmlns:a16="http://schemas.microsoft.com/office/drawing/2014/main" id="{0BB8069B-F2F6-2E98-3CCE-F659385F6B3A}"/>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7028278" y="3453099"/>
            <a:ext cx="277517" cy="251129"/>
          </a:xfrm>
          <a:prstGeom prst="rect">
            <a:avLst/>
          </a:prstGeom>
        </p:spPr>
      </p:pic>
      <p:pic>
        <p:nvPicPr>
          <p:cNvPr id="147" name="Picture 146" descr="A blue figure with a black background&#10;&#10;Description automatically generated with low confidence">
            <a:extLst>
              <a:ext uri="{FF2B5EF4-FFF2-40B4-BE49-F238E27FC236}">
                <a16:creationId xmlns:a16="http://schemas.microsoft.com/office/drawing/2014/main" id="{FB707DCB-1F55-53AB-E384-E7E7C9188A45}"/>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7373383" y="3089368"/>
            <a:ext cx="277517" cy="251129"/>
          </a:xfrm>
          <a:prstGeom prst="rect">
            <a:avLst/>
          </a:prstGeom>
        </p:spPr>
      </p:pic>
      <p:pic>
        <p:nvPicPr>
          <p:cNvPr id="148" name="Picture 147" descr="A blue figure with a black background&#10;&#10;Description automatically generated with low confidence">
            <a:extLst>
              <a:ext uri="{FF2B5EF4-FFF2-40B4-BE49-F238E27FC236}">
                <a16:creationId xmlns:a16="http://schemas.microsoft.com/office/drawing/2014/main" id="{EDF2FAA8-FAC1-E878-8312-3D12E89DC57F}"/>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7517820" y="3404895"/>
            <a:ext cx="277517" cy="251129"/>
          </a:xfrm>
          <a:prstGeom prst="rect">
            <a:avLst/>
          </a:prstGeom>
        </p:spPr>
      </p:pic>
      <p:pic>
        <p:nvPicPr>
          <p:cNvPr id="149" name="Picture 148" descr="A blue figure with a black background&#10;&#10;Description automatically generated with low confidence">
            <a:extLst>
              <a:ext uri="{FF2B5EF4-FFF2-40B4-BE49-F238E27FC236}">
                <a16:creationId xmlns:a16="http://schemas.microsoft.com/office/drawing/2014/main" id="{D798813B-B51A-08D1-1D71-59623F5E204F}"/>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7191157" y="4040686"/>
            <a:ext cx="277517" cy="251129"/>
          </a:xfrm>
          <a:prstGeom prst="rect">
            <a:avLst/>
          </a:prstGeom>
        </p:spPr>
      </p:pic>
      <p:pic>
        <p:nvPicPr>
          <p:cNvPr id="150" name="Picture 149" descr="A blue figure with a black background&#10;&#10;Description automatically generated with low confidence">
            <a:extLst>
              <a:ext uri="{FF2B5EF4-FFF2-40B4-BE49-F238E27FC236}">
                <a16:creationId xmlns:a16="http://schemas.microsoft.com/office/drawing/2014/main" id="{A4811F08-7BA9-A467-F540-094CDC29A36B}"/>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7708027" y="3960716"/>
            <a:ext cx="277517" cy="251129"/>
          </a:xfrm>
          <a:prstGeom prst="rect">
            <a:avLst/>
          </a:prstGeom>
        </p:spPr>
      </p:pic>
      <p:pic>
        <p:nvPicPr>
          <p:cNvPr id="151" name="Picture 150" descr="A blue figure with a black background&#10;&#10;Description automatically generated with low confidence">
            <a:extLst>
              <a:ext uri="{FF2B5EF4-FFF2-40B4-BE49-F238E27FC236}">
                <a16:creationId xmlns:a16="http://schemas.microsoft.com/office/drawing/2014/main" id="{66E28DE8-256A-D925-CCF1-A9F8606955E2}"/>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7889371" y="3598009"/>
            <a:ext cx="277517" cy="251129"/>
          </a:xfrm>
          <a:prstGeom prst="rect">
            <a:avLst/>
          </a:prstGeom>
        </p:spPr>
      </p:pic>
      <p:pic>
        <p:nvPicPr>
          <p:cNvPr id="152" name="Picture 151" descr="A blue figure with a black background&#10;&#10;Description automatically generated with low confidence">
            <a:extLst>
              <a:ext uri="{FF2B5EF4-FFF2-40B4-BE49-F238E27FC236}">
                <a16:creationId xmlns:a16="http://schemas.microsoft.com/office/drawing/2014/main" id="{F5955AB7-4DA3-BFEB-5A73-AF34DE7B5277}"/>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8242803" y="3249489"/>
            <a:ext cx="277517" cy="251129"/>
          </a:xfrm>
          <a:prstGeom prst="rect">
            <a:avLst/>
          </a:prstGeom>
        </p:spPr>
      </p:pic>
      <p:pic>
        <p:nvPicPr>
          <p:cNvPr id="153" name="Picture 152" descr="A blue figure with a black background&#10;&#10;Description automatically generated with low confidence">
            <a:extLst>
              <a:ext uri="{FF2B5EF4-FFF2-40B4-BE49-F238E27FC236}">
                <a16:creationId xmlns:a16="http://schemas.microsoft.com/office/drawing/2014/main" id="{F098E84E-593D-7026-9470-FFEB3965ABD9}"/>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7932134" y="3027652"/>
            <a:ext cx="277517" cy="251129"/>
          </a:xfrm>
          <a:prstGeom prst="rect">
            <a:avLst/>
          </a:prstGeom>
        </p:spPr>
      </p:pic>
      <p:pic>
        <p:nvPicPr>
          <p:cNvPr id="154" name="Picture 153" descr="A blue figure with a black background&#10;&#10;Description automatically generated with low confidence">
            <a:extLst>
              <a:ext uri="{FF2B5EF4-FFF2-40B4-BE49-F238E27FC236}">
                <a16:creationId xmlns:a16="http://schemas.microsoft.com/office/drawing/2014/main" id="{D6A6F791-E335-D9E0-A502-28B8F0761804}"/>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8486239" y="2717684"/>
            <a:ext cx="277517" cy="251129"/>
          </a:xfrm>
          <a:prstGeom prst="rect">
            <a:avLst/>
          </a:prstGeom>
        </p:spPr>
      </p:pic>
      <p:pic>
        <p:nvPicPr>
          <p:cNvPr id="2" name="Picture 1" descr="A blue figure with a black background&#10;&#10;Description automatically generated with low confidence">
            <a:extLst>
              <a:ext uri="{FF2B5EF4-FFF2-40B4-BE49-F238E27FC236}">
                <a16:creationId xmlns:a16="http://schemas.microsoft.com/office/drawing/2014/main" id="{A4908F06-C96A-043B-BB0C-B0A57AE1BECE}"/>
              </a:ext>
            </a:extLst>
          </p:cNvPr>
          <p:cNvPicPr>
            <a:picLocks noChangeAspect="1"/>
          </p:cNvPicPr>
          <p:nvPr/>
        </p:nvPicPr>
        <p:blipFill rotWithShape="1">
          <a:blip r:embed="rId2">
            <a:extLst>
              <a:ext uri="{28A0092B-C50C-407E-A947-70E740481C1C}">
                <a14:useLocalDpi xmlns:a14="http://schemas.microsoft.com/office/drawing/2010/main" val="0"/>
              </a:ext>
            </a:extLst>
          </a:blip>
          <a:srcRect l="20729" r="26032" b="77239"/>
          <a:stretch/>
        </p:blipFill>
        <p:spPr>
          <a:xfrm>
            <a:off x="7468674" y="4925130"/>
            <a:ext cx="222352" cy="201209"/>
          </a:xfrm>
          <a:prstGeom prst="rect">
            <a:avLst/>
          </a:prstGeom>
        </p:spPr>
      </p:pic>
      <p:grpSp>
        <p:nvGrpSpPr>
          <p:cNvPr id="97" name="Group 96">
            <a:extLst>
              <a:ext uri="{FF2B5EF4-FFF2-40B4-BE49-F238E27FC236}">
                <a16:creationId xmlns:a16="http://schemas.microsoft.com/office/drawing/2014/main" id="{E2B1A6A3-C258-9305-8531-303BB39CEBEB}"/>
              </a:ext>
            </a:extLst>
          </p:cNvPr>
          <p:cNvGrpSpPr/>
          <p:nvPr/>
        </p:nvGrpSpPr>
        <p:grpSpPr>
          <a:xfrm>
            <a:off x="188137" y="1366549"/>
            <a:ext cx="3930662" cy="1946344"/>
            <a:chOff x="347570" y="2628172"/>
            <a:chExt cx="7112786" cy="3522034"/>
          </a:xfrm>
        </p:grpSpPr>
        <p:sp>
          <p:nvSpPr>
            <p:cNvPr id="98" name="Oval 97">
              <a:extLst>
                <a:ext uri="{FF2B5EF4-FFF2-40B4-BE49-F238E27FC236}">
                  <a16:creationId xmlns:a16="http://schemas.microsoft.com/office/drawing/2014/main" id="{7A9AF740-B795-E31B-40CA-62E71CA8212A}"/>
                </a:ext>
              </a:extLst>
            </p:cNvPr>
            <p:cNvSpPr/>
            <p:nvPr/>
          </p:nvSpPr>
          <p:spPr>
            <a:xfrm>
              <a:off x="778232" y="4341952"/>
              <a:ext cx="6601213" cy="1808254"/>
            </a:xfrm>
            <a:prstGeom prst="ellipse">
              <a:avLst/>
            </a:prstGeom>
            <a:solidFill>
              <a:schemeClr val="accent1">
                <a:lumMod val="40000"/>
                <a:lumOff val="60000"/>
              </a:schemeClr>
            </a:solidFill>
            <a:ln w="38100">
              <a:solidFill>
                <a:srgbClr val="427BAC"/>
              </a:solidFill>
            </a:ln>
            <a:scene3d>
              <a:camera prst="orthographicFront">
                <a:rot lat="30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050" dirty="0"/>
            </a:p>
          </p:txBody>
        </p:sp>
        <p:sp>
          <p:nvSpPr>
            <p:cNvPr id="100" name="Freeform: Shape 99">
              <a:extLst>
                <a:ext uri="{FF2B5EF4-FFF2-40B4-BE49-F238E27FC236}">
                  <a16:creationId xmlns:a16="http://schemas.microsoft.com/office/drawing/2014/main" id="{F1468D1A-4E6F-70E1-D4F5-26BA7D1B5659}"/>
                </a:ext>
              </a:extLst>
            </p:cNvPr>
            <p:cNvSpPr/>
            <p:nvPr/>
          </p:nvSpPr>
          <p:spPr>
            <a:xfrm>
              <a:off x="794702" y="5340098"/>
              <a:ext cx="2996462" cy="356688"/>
            </a:xfrm>
            <a:custGeom>
              <a:avLst/>
              <a:gdLst>
                <a:gd name="connsiteX0" fmla="*/ 0 w 2996462"/>
                <a:gd name="connsiteY0" fmla="*/ 0 h 356688"/>
                <a:gd name="connsiteX1" fmla="*/ 2996462 w 2996462"/>
                <a:gd name="connsiteY1" fmla="*/ 0 h 356688"/>
                <a:gd name="connsiteX2" fmla="*/ 2996462 w 2996462"/>
                <a:gd name="connsiteY2" fmla="*/ 356688 h 356688"/>
                <a:gd name="connsiteX3" fmla="*/ 1091143 w 2996462"/>
                <a:gd name="connsiteY3" fmla="*/ 356688 h 356688"/>
                <a:gd name="connsiteX4" fmla="*/ 848754 w 2996462"/>
                <a:gd name="connsiteY4" fmla="*/ 313991 h 356688"/>
                <a:gd name="connsiteX5" fmla="*/ 30418 w 2996462"/>
                <a:gd name="connsiteY5" fmla="*/ 25257 h 35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6462" h="356688">
                  <a:moveTo>
                    <a:pt x="0" y="0"/>
                  </a:moveTo>
                  <a:lnTo>
                    <a:pt x="2996462" y="0"/>
                  </a:lnTo>
                  <a:lnTo>
                    <a:pt x="2996462" y="356688"/>
                  </a:lnTo>
                  <a:lnTo>
                    <a:pt x="1091143" y="356688"/>
                  </a:lnTo>
                  <a:lnTo>
                    <a:pt x="848754" y="313991"/>
                  </a:lnTo>
                  <a:cubicBezTo>
                    <a:pt x="475447" y="234290"/>
                    <a:pt x="191147" y="135585"/>
                    <a:pt x="30418" y="25257"/>
                  </a:cubicBezTo>
                  <a:close/>
                </a:path>
              </a:pathLst>
            </a:custGeom>
            <a:solidFill>
              <a:srgbClr val="427BA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101" name="TextBox 100">
              <a:extLst>
                <a:ext uri="{FF2B5EF4-FFF2-40B4-BE49-F238E27FC236}">
                  <a16:creationId xmlns:a16="http://schemas.microsoft.com/office/drawing/2014/main" id="{6E823800-83D9-8538-DBE3-4A59454E0E29}"/>
                </a:ext>
              </a:extLst>
            </p:cNvPr>
            <p:cNvSpPr txBox="1"/>
            <p:nvPr/>
          </p:nvSpPr>
          <p:spPr>
            <a:xfrm>
              <a:off x="1565058" y="5308339"/>
              <a:ext cx="2653285" cy="459477"/>
            </a:xfrm>
            <a:prstGeom prst="rect">
              <a:avLst/>
            </a:prstGeom>
            <a:noFill/>
          </p:spPr>
          <p:txBody>
            <a:bodyPr wrap="square">
              <a:spAutoFit/>
            </a:bodyPr>
            <a:lstStyle/>
            <a:p>
              <a:r>
                <a:rPr lang="en-US" sz="1050" dirty="0">
                  <a:solidFill>
                    <a:schemeClr val="bg1"/>
                  </a:solidFill>
                  <a:latin typeface="Avenir Next LT Pro" panose="020B0504020202020204" pitchFamily="34" charset="0"/>
                </a:rPr>
                <a:t>Circle of friends</a:t>
              </a:r>
            </a:p>
          </p:txBody>
        </p:sp>
        <p:pic>
          <p:nvPicPr>
            <p:cNvPr id="102" name="Picture 101" descr="A purple figure with a black background&#10;&#10;Description automatically generated with low confidence">
              <a:extLst>
                <a:ext uri="{FF2B5EF4-FFF2-40B4-BE49-F238E27FC236}">
                  <a16:creationId xmlns:a16="http://schemas.microsoft.com/office/drawing/2014/main" id="{943CD70F-FAEB-75C8-55E5-3647DD665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9804" y="2659831"/>
              <a:ext cx="1045466" cy="2212853"/>
            </a:xfrm>
            <a:prstGeom prst="rect">
              <a:avLst/>
            </a:prstGeom>
          </p:spPr>
        </p:pic>
        <p:pic>
          <p:nvPicPr>
            <p:cNvPr id="103" name="Picture 102" descr="A purple figure with a black background&#10;&#10;Description automatically generated with low confidence">
              <a:extLst>
                <a:ext uri="{FF2B5EF4-FFF2-40B4-BE49-F238E27FC236}">
                  <a16:creationId xmlns:a16="http://schemas.microsoft.com/office/drawing/2014/main" id="{33923DC7-50BE-C638-326D-34F2FB913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5270" y="2800188"/>
              <a:ext cx="1045466" cy="2212853"/>
            </a:xfrm>
            <a:prstGeom prst="rect">
              <a:avLst/>
            </a:prstGeom>
          </p:spPr>
        </p:pic>
        <p:pic>
          <p:nvPicPr>
            <p:cNvPr id="104" name="Picture 103" descr="A purple figure with a black background&#10;&#10;Description automatically generated with low confidence">
              <a:extLst>
                <a:ext uri="{FF2B5EF4-FFF2-40B4-BE49-F238E27FC236}">
                  <a16:creationId xmlns:a16="http://schemas.microsoft.com/office/drawing/2014/main" id="{97516B49-99C8-76E7-B125-8D36B14DC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890" y="3429000"/>
              <a:ext cx="1045466" cy="2212853"/>
            </a:xfrm>
            <a:prstGeom prst="rect">
              <a:avLst/>
            </a:prstGeom>
          </p:spPr>
        </p:pic>
        <p:pic>
          <p:nvPicPr>
            <p:cNvPr id="105" name="Picture 104" descr="A purple figure with a black background&#10;&#10;Description automatically generated with low confidence">
              <a:extLst>
                <a:ext uri="{FF2B5EF4-FFF2-40B4-BE49-F238E27FC236}">
                  <a16:creationId xmlns:a16="http://schemas.microsoft.com/office/drawing/2014/main" id="{94C3EC43-D41A-ED66-C8A0-BC033EB52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3402" y="2628172"/>
              <a:ext cx="1045466" cy="2212853"/>
            </a:xfrm>
            <a:prstGeom prst="rect">
              <a:avLst/>
            </a:prstGeom>
          </p:spPr>
        </p:pic>
        <p:pic>
          <p:nvPicPr>
            <p:cNvPr id="106" name="Picture 105" descr="A purple figure with a black background&#10;&#10;Description automatically generated with low confidence">
              <a:extLst>
                <a:ext uri="{FF2B5EF4-FFF2-40B4-BE49-F238E27FC236}">
                  <a16:creationId xmlns:a16="http://schemas.microsoft.com/office/drawing/2014/main" id="{6D4371F9-0528-8980-EF00-F7A76B363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570" y="3089296"/>
              <a:ext cx="1045466" cy="2212853"/>
            </a:xfrm>
            <a:prstGeom prst="rect">
              <a:avLst/>
            </a:prstGeom>
          </p:spPr>
        </p:pic>
        <p:pic>
          <p:nvPicPr>
            <p:cNvPr id="108" name="Picture 107" descr="A blue figure with a black background&#10;&#10;Description automatically generated with low confidence">
              <a:extLst>
                <a:ext uri="{FF2B5EF4-FFF2-40B4-BE49-F238E27FC236}">
                  <a16:creationId xmlns:a16="http://schemas.microsoft.com/office/drawing/2014/main" id="{E67FE2EA-8A28-BC75-8356-15147CEEE0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6185" y="3046846"/>
              <a:ext cx="1045466" cy="2212853"/>
            </a:xfrm>
            <a:prstGeom prst="rect">
              <a:avLst/>
            </a:prstGeom>
          </p:spPr>
        </p:pic>
      </p:grpSp>
      <p:pic>
        <p:nvPicPr>
          <p:cNvPr id="82" name="Picture 81" descr="A picture containing bowling, sport&#10;&#10;Description automatically generated">
            <a:extLst>
              <a:ext uri="{FF2B5EF4-FFF2-40B4-BE49-F238E27FC236}">
                <a16:creationId xmlns:a16="http://schemas.microsoft.com/office/drawing/2014/main" id="{7665D634-1866-0921-F6F5-848606E50E0C}"/>
              </a:ext>
            </a:extLst>
          </p:cNvPr>
          <p:cNvPicPr>
            <a:picLocks noChangeAspect="1"/>
          </p:cNvPicPr>
          <p:nvPr/>
        </p:nvPicPr>
        <p:blipFill rotWithShape="1">
          <a:blip r:embed="rId4">
            <a:extLst>
              <a:ext uri="{28A0092B-C50C-407E-A947-70E740481C1C}">
                <a14:useLocalDpi xmlns:a14="http://schemas.microsoft.com/office/drawing/2010/main" val="0"/>
              </a:ext>
            </a:extLst>
          </a:blip>
          <a:srcRect l="88676" t="22552" r="3628" b="60480"/>
          <a:stretch/>
        </p:blipFill>
        <p:spPr>
          <a:xfrm>
            <a:off x="6486105" y="3977280"/>
            <a:ext cx="265670" cy="272882"/>
          </a:xfrm>
          <a:custGeom>
            <a:avLst/>
            <a:gdLst>
              <a:gd name="connsiteX0" fmla="*/ 0 w 354226"/>
              <a:gd name="connsiteY0" fmla="*/ 0 h 363842"/>
              <a:gd name="connsiteX1" fmla="*/ 354226 w 354226"/>
              <a:gd name="connsiteY1" fmla="*/ 0 h 363842"/>
              <a:gd name="connsiteX2" fmla="*/ 354226 w 354226"/>
              <a:gd name="connsiteY2" fmla="*/ 363842 h 363842"/>
              <a:gd name="connsiteX3" fmla="*/ 68283 w 354226"/>
              <a:gd name="connsiteY3" fmla="*/ 363842 h 363842"/>
              <a:gd name="connsiteX4" fmla="*/ 0 w 354226"/>
              <a:gd name="connsiteY4" fmla="*/ 277253 h 36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226" h="363842">
                <a:moveTo>
                  <a:pt x="0" y="0"/>
                </a:moveTo>
                <a:lnTo>
                  <a:pt x="354226" y="0"/>
                </a:lnTo>
                <a:lnTo>
                  <a:pt x="354226" y="363842"/>
                </a:lnTo>
                <a:lnTo>
                  <a:pt x="68283" y="363842"/>
                </a:lnTo>
                <a:lnTo>
                  <a:pt x="0" y="277253"/>
                </a:lnTo>
                <a:close/>
              </a:path>
            </a:pathLst>
          </a:custGeom>
        </p:spPr>
      </p:pic>
      <p:pic>
        <p:nvPicPr>
          <p:cNvPr id="83" name="Picture 82" descr="A picture containing bowling, sport&#10;&#10;Description automatically generated">
            <a:extLst>
              <a:ext uri="{FF2B5EF4-FFF2-40B4-BE49-F238E27FC236}">
                <a16:creationId xmlns:a16="http://schemas.microsoft.com/office/drawing/2014/main" id="{0EFA7A20-4606-F8E6-D6BA-D7E9D72CD15B}"/>
              </a:ext>
            </a:extLst>
          </p:cNvPr>
          <p:cNvPicPr>
            <a:picLocks noChangeAspect="1"/>
          </p:cNvPicPr>
          <p:nvPr/>
        </p:nvPicPr>
        <p:blipFill rotWithShape="1">
          <a:blip r:embed="rId4">
            <a:extLst>
              <a:ext uri="{28A0092B-C50C-407E-A947-70E740481C1C}">
                <a14:useLocalDpi xmlns:a14="http://schemas.microsoft.com/office/drawing/2010/main" val="0"/>
              </a:ext>
            </a:extLst>
          </a:blip>
          <a:srcRect l="88676" t="22552" r="3628" b="60480"/>
          <a:stretch/>
        </p:blipFill>
        <p:spPr>
          <a:xfrm>
            <a:off x="7359612" y="3710961"/>
            <a:ext cx="265670" cy="272882"/>
          </a:xfrm>
          <a:custGeom>
            <a:avLst/>
            <a:gdLst>
              <a:gd name="connsiteX0" fmla="*/ 0 w 354226"/>
              <a:gd name="connsiteY0" fmla="*/ 0 h 363842"/>
              <a:gd name="connsiteX1" fmla="*/ 354226 w 354226"/>
              <a:gd name="connsiteY1" fmla="*/ 0 h 363842"/>
              <a:gd name="connsiteX2" fmla="*/ 354226 w 354226"/>
              <a:gd name="connsiteY2" fmla="*/ 363842 h 363842"/>
              <a:gd name="connsiteX3" fmla="*/ 68283 w 354226"/>
              <a:gd name="connsiteY3" fmla="*/ 363842 h 363842"/>
              <a:gd name="connsiteX4" fmla="*/ 0 w 354226"/>
              <a:gd name="connsiteY4" fmla="*/ 277253 h 36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226" h="363842">
                <a:moveTo>
                  <a:pt x="0" y="0"/>
                </a:moveTo>
                <a:lnTo>
                  <a:pt x="354226" y="0"/>
                </a:lnTo>
                <a:lnTo>
                  <a:pt x="354226" y="363842"/>
                </a:lnTo>
                <a:lnTo>
                  <a:pt x="68283" y="363842"/>
                </a:lnTo>
                <a:lnTo>
                  <a:pt x="0" y="277253"/>
                </a:lnTo>
                <a:close/>
              </a:path>
            </a:pathLst>
          </a:custGeom>
        </p:spPr>
      </p:pic>
      <p:pic>
        <p:nvPicPr>
          <p:cNvPr id="85" name="Picture 84" descr="A picture containing bowling, sport&#10;&#10;Description automatically generated">
            <a:extLst>
              <a:ext uri="{FF2B5EF4-FFF2-40B4-BE49-F238E27FC236}">
                <a16:creationId xmlns:a16="http://schemas.microsoft.com/office/drawing/2014/main" id="{AF6F5ADA-6C0F-8116-623F-537C9C0E3B30}"/>
              </a:ext>
            </a:extLst>
          </p:cNvPr>
          <p:cNvPicPr>
            <a:picLocks noChangeAspect="1"/>
          </p:cNvPicPr>
          <p:nvPr/>
        </p:nvPicPr>
        <p:blipFill rotWithShape="1">
          <a:blip r:embed="rId4">
            <a:extLst>
              <a:ext uri="{28A0092B-C50C-407E-A947-70E740481C1C}">
                <a14:useLocalDpi xmlns:a14="http://schemas.microsoft.com/office/drawing/2010/main" val="0"/>
              </a:ext>
            </a:extLst>
          </a:blip>
          <a:srcRect l="88676" t="22552" r="3628" b="60480"/>
          <a:stretch/>
        </p:blipFill>
        <p:spPr>
          <a:xfrm>
            <a:off x="7204759" y="2668953"/>
            <a:ext cx="265670" cy="272882"/>
          </a:xfrm>
          <a:custGeom>
            <a:avLst/>
            <a:gdLst>
              <a:gd name="connsiteX0" fmla="*/ 0 w 354226"/>
              <a:gd name="connsiteY0" fmla="*/ 0 h 363842"/>
              <a:gd name="connsiteX1" fmla="*/ 354226 w 354226"/>
              <a:gd name="connsiteY1" fmla="*/ 0 h 363842"/>
              <a:gd name="connsiteX2" fmla="*/ 354226 w 354226"/>
              <a:gd name="connsiteY2" fmla="*/ 363842 h 363842"/>
              <a:gd name="connsiteX3" fmla="*/ 68283 w 354226"/>
              <a:gd name="connsiteY3" fmla="*/ 363842 h 363842"/>
              <a:gd name="connsiteX4" fmla="*/ 0 w 354226"/>
              <a:gd name="connsiteY4" fmla="*/ 277253 h 36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226" h="363842">
                <a:moveTo>
                  <a:pt x="0" y="0"/>
                </a:moveTo>
                <a:lnTo>
                  <a:pt x="354226" y="0"/>
                </a:lnTo>
                <a:lnTo>
                  <a:pt x="354226" y="363842"/>
                </a:lnTo>
                <a:lnTo>
                  <a:pt x="68283" y="363842"/>
                </a:lnTo>
                <a:lnTo>
                  <a:pt x="0" y="277253"/>
                </a:lnTo>
                <a:close/>
              </a:path>
            </a:pathLst>
          </a:custGeom>
        </p:spPr>
      </p:pic>
      <p:pic>
        <p:nvPicPr>
          <p:cNvPr id="86" name="Picture 85" descr="A picture containing bowling, sport&#10;&#10;Description automatically generated">
            <a:extLst>
              <a:ext uri="{FF2B5EF4-FFF2-40B4-BE49-F238E27FC236}">
                <a16:creationId xmlns:a16="http://schemas.microsoft.com/office/drawing/2014/main" id="{DACB2070-5F1F-AB44-F258-A19DAED3B99F}"/>
              </a:ext>
            </a:extLst>
          </p:cNvPr>
          <p:cNvPicPr>
            <a:picLocks noChangeAspect="1"/>
          </p:cNvPicPr>
          <p:nvPr/>
        </p:nvPicPr>
        <p:blipFill rotWithShape="1">
          <a:blip r:embed="rId4">
            <a:extLst>
              <a:ext uri="{28A0092B-C50C-407E-A947-70E740481C1C}">
                <a14:useLocalDpi xmlns:a14="http://schemas.microsoft.com/office/drawing/2010/main" val="0"/>
              </a:ext>
            </a:extLst>
          </a:blip>
          <a:srcRect l="88676" t="22552" r="3628" b="60480"/>
          <a:stretch/>
        </p:blipFill>
        <p:spPr>
          <a:xfrm>
            <a:off x="7207244" y="2119816"/>
            <a:ext cx="265670" cy="272882"/>
          </a:xfrm>
          <a:custGeom>
            <a:avLst/>
            <a:gdLst>
              <a:gd name="connsiteX0" fmla="*/ 0 w 354226"/>
              <a:gd name="connsiteY0" fmla="*/ 0 h 363842"/>
              <a:gd name="connsiteX1" fmla="*/ 354226 w 354226"/>
              <a:gd name="connsiteY1" fmla="*/ 0 h 363842"/>
              <a:gd name="connsiteX2" fmla="*/ 354226 w 354226"/>
              <a:gd name="connsiteY2" fmla="*/ 363842 h 363842"/>
              <a:gd name="connsiteX3" fmla="*/ 68283 w 354226"/>
              <a:gd name="connsiteY3" fmla="*/ 363842 h 363842"/>
              <a:gd name="connsiteX4" fmla="*/ 0 w 354226"/>
              <a:gd name="connsiteY4" fmla="*/ 277253 h 36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226" h="363842">
                <a:moveTo>
                  <a:pt x="0" y="0"/>
                </a:moveTo>
                <a:lnTo>
                  <a:pt x="354226" y="0"/>
                </a:lnTo>
                <a:lnTo>
                  <a:pt x="354226" y="363842"/>
                </a:lnTo>
                <a:lnTo>
                  <a:pt x="68283" y="363842"/>
                </a:lnTo>
                <a:lnTo>
                  <a:pt x="0" y="277253"/>
                </a:lnTo>
                <a:close/>
              </a:path>
            </a:pathLst>
          </a:custGeom>
        </p:spPr>
      </p:pic>
      <p:pic>
        <p:nvPicPr>
          <p:cNvPr id="87" name="Picture 86" descr="A picture containing bowling, sport&#10;&#10;Description automatically generated">
            <a:extLst>
              <a:ext uri="{FF2B5EF4-FFF2-40B4-BE49-F238E27FC236}">
                <a16:creationId xmlns:a16="http://schemas.microsoft.com/office/drawing/2014/main" id="{ED92C4A7-F802-1CAC-6EC3-8CD5553401CC}"/>
              </a:ext>
            </a:extLst>
          </p:cNvPr>
          <p:cNvPicPr>
            <a:picLocks noChangeAspect="1"/>
          </p:cNvPicPr>
          <p:nvPr/>
        </p:nvPicPr>
        <p:blipFill rotWithShape="1">
          <a:blip r:embed="rId4">
            <a:extLst>
              <a:ext uri="{28A0092B-C50C-407E-A947-70E740481C1C}">
                <a14:useLocalDpi xmlns:a14="http://schemas.microsoft.com/office/drawing/2010/main" val="0"/>
              </a:ext>
            </a:extLst>
          </a:blip>
          <a:srcRect l="88676" t="22552" r="3628" b="60480"/>
          <a:stretch/>
        </p:blipFill>
        <p:spPr>
          <a:xfrm>
            <a:off x="7015918" y="1906124"/>
            <a:ext cx="265670" cy="272882"/>
          </a:xfrm>
          <a:custGeom>
            <a:avLst/>
            <a:gdLst>
              <a:gd name="connsiteX0" fmla="*/ 0 w 354226"/>
              <a:gd name="connsiteY0" fmla="*/ 0 h 363842"/>
              <a:gd name="connsiteX1" fmla="*/ 354226 w 354226"/>
              <a:gd name="connsiteY1" fmla="*/ 0 h 363842"/>
              <a:gd name="connsiteX2" fmla="*/ 354226 w 354226"/>
              <a:gd name="connsiteY2" fmla="*/ 363842 h 363842"/>
              <a:gd name="connsiteX3" fmla="*/ 68283 w 354226"/>
              <a:gd name="connsiteY3" fmla="*/ 363842 h 363842"/>
              <a:gd name="connsiteX4" fmla="*/ 0 w 354226"/>
              <a:gd name="connsiteY4" fmla="*/ 277253 h 36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226" h="363842">
                <a:moveTo>
                  <a:pt x="0" y="0"/>
                </a:moveTo>
                <a:lnTo>
                  <a:pt x="354226" y="0"/>
                </a:lnTo>
                <a:lnTo>
                  <a:pt x="354226" y="363842"/>
                </a:lnTo>
                <a:lnTo>
                  <a:pt x="68283" y="363842"/>
                </a:lnTo>
                <a:lnTo>
                  <a:pt x="0" y="277253"/>
                </a:lnTo>
                <a:close/>
              </a:path>
            </a:pathLst>
          </a:custGeom>
        </p:spPr>
      </p:pic>
      <p:pic>
        <p:nvPicPr>
          <p:cNvPr id="88" name="Picture 87" descr="A picture containing bowling, sport&#10;&#10;Description automatically generated">
            <a:extLst>
              <a:ext uri="{FF2B5EF4-FFF2-40B4-BE49-F238E27FC236}">
                <a16:creationId xmlns:a16="http://schemas.microsoft.com/office/drawing/2014/main" id="{56DD66ED-F221-4FB5-E4D3-5D71F5418B8C}"/>
              </a:ext>
            </a:extLst>
          </p:cNvPr>
          <p:cNvPicPr>
            <a:picLocks noChangeAspect="1"/>
          </p:cNvPicPr>
          <p:nvPr/>
        </p:nvPicPr>
        <p:blipFill rotWithShape="1">
          <a:blip r:embed="rId4">
            <a:extLst>
              <a:ext uri="{28A0092B-C50C-407E-A947-70E740481C1C}">
                <a14:useLocalDpi xmlns:a14="http://schemas.microsoft.com/office/drawing/2010/main" val="0"/>
              </a:ext>
            </a:extLst>
          </a:blip>
          <a:srcRect l="88676" t="22552" r="3628" b="60480"/>
          <a:stretch/>
        </p:blipFill>
        <p:spPr>
          <a:xfrm>
            <a:off x="6578595" y="1752068"/>
            <a:ext cx="265670" cy="272882"/>
          </a:xfrm>
          <a:custGeom>
            <a:avLst/>
            <a:gdLst>
              <a:gd name="connsiteX0" fmla="*/ 0 w 354226"/>
              <a:gd name="connsiteY0" fmla="*/ 0 h 363842"/>
              <a:gd name="connsiteX1" fmla="*/ 354226 w 354226"/>
              <a:gd name="connsiteY1" fmla="*/ 0 h 363842"/>
              <a:gd name="connsiteX2" fmla="*/ 354226 w 354226"/>
              <a:gd name="connsiteY2" fmla="*/ 363842 h 363842"/>
              <a:gd name="connsiteX3" fmla="*/ 68283 w 354226"/>
              <a:gd name="connsiteY3" fmla="*/ 363842 h 363842"/>
              <a:gd name="connsiteX4" fmla="*/ 0 w 354226"/>
              <a:gd name="connsiteY4" fmla="*/ 277253 h 36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226" h="363842">
                <a:moveTo>
                  <a:pt x="0" y="0"/>
                </a:moveTo>
                <a:lnTo>
                  <a:pt x="354226" y="0"/>
                </a:lnTo>
                <a:lnTo>
                  <a:pt x="354226" y="363842"/>
                </a:lnTo>
                <a:lnTo>
                  <a:pt x="68283" y="363842"/>
                </a:lnTo>
                <a:lnTo>
                  <a:pt x="0" y="277253"/>
                </a:lnTo>
                <a:close/>
              </a:path>
            </a:pathLst>
          </a:custGeom>
        </p:spPr>
      </p:pic>
      <p:pic>
        <p:nvPicPr>
          <p:cNvPr id="89" name="Picture 88" descr="A picture containing bowling, sport&#10;&#10;Description automatically generated">
            <a:extLst>
              <a:ext uri="{FF2B5EF4-FFF2-40B4-BE49-F238E27FC236}">
                <a16:creationId xmlns:a16="http://schemas.microsoft.com/office/drawing/2014/main" id="{D041AC85-DDA8-7A41-5F08-F3C42E86AE10}"/>
              </a:ext>
            </a:extLst>
          </p:cNvPr>
          <p:cNvPicPr>
            <a:picLocks noChangeAspect="1"/>
          </p:cNvPicPr>
          <p:nvPr/>
        </p:nvPicPr>
        <p:blipFill rotWithShape="1">
          <a:blip r:embed="rId4">
            <a:extLst>
              <a:ext uri="{28A0092B-C50C-407E-A947-70E740481C1C}">
                <a14:useLocalDpi xmlns:a14="http://schemas.microsoft.com/office/drawing/2010/main" val="0"/>
              </a:ext>
            </a:extLst>
          </a:blip>
          <a:srcRect l="88676" t="22552" r="3628" b="60480"/>
          <a:stretch/>
        </p:blipFill>
        <p:spPr>
          <a:xfrm>
            <a:off x="6148727" y="2380716"/>
            <a:ext cx="265670" cy="272882"/>
          </a:xfrm>
          <a:custGeom>
            <a:avLst/>
            <a:gdLst>
              <a:gd name="connsiteX0" fmla="*/ 0 w 354226"/>
              <a:gd name="connsiteY0" fmla="*/ 0 h 363842"/>
              <a:gd name="connsiteX1" fmla="*/ 354226 w 354226"/>
              <a:gd name="connsiteY1" fmla="*/ 0 h 363842"/>
              <a:gd name="connsiteX2" fmla="*/ 354226 w 354226"/>
              <a:gd name="connsiteY2" fmla="*/ 363842 h 363842"/>
              <a:gd name="connsiteX3" fmla="*/ 68283 w 354226"/>
              <a:gd name="connsiteY3" fmla="*/ 363842 h 363842"/>
              <a:gd name="connsiteX4" fmla="*/ 0 w 354226"/>
              <a:gd name="connsiteY4" fmla="*/ 277253 h 36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226" h="363842">
                <a:moveTo>
                  <a:pt x="0" y="0"/>
                </a:moveTo>
                <a:lnTo>
                  <a:pt x="354226" y="0"/>
                </a:lnTo>
                <a:lnTo>
                  <a:pt x="354226" y="363842"/>
                </a:lnTo>
                <a:lnTo>
                  <a:pt x="68283" y="363842"/>
                </a:lnTo>
                <a:lnTo>
                  <a:pt x="0" y="277253"/>
                </a:lnTo>
                <a:close/>
              </a:path>
            </a:pathLst>
          </a:custGeom>
        </p:spPr>
      </p:pic>
      <p:pic>
        <p:nvPicPr>
          <p:cNvPr id="90" name="Picture 89" descr="A picture containing bowling, sport&#10;&#10;Description automatically generated">
            <a:extLst>
              <a:ext uri="{FF2B5EF4-FFF2-40B4-BE49-F238E27FC236}">
                <a16:creationId xmlns:a16="http://schemas.microsoft.com/office/drawing/2014/main" id="{4CE7D898-0F33-7ED2-A68A-4DFFE25C465F}"/>
              </a:ext>
            </a:extLst>
          </p:cNvPr>
          <p:cNvPicPr>
            <a:picLocks noChangeAspect="1"/>
          </p:cNvPicPr>
          <p:nvPr/>
        </p:nvPicPr>
        <p:blipFill rotWithShape="1">
          <a:blip r:embed="rId4">
            <a:extLst>
              <a:ext uri="{28A0092B-C50C-407E-A947-70E740481C1C}">
                <a14:useLocalDpi xmlns:a14="http://schemas.microsoft.com/office/drawing/2010/main" val="0"/>
              </a:ext>
            </a:extLst>
          </a:blip>
          <a:srcRect l="88676" t="22552" r="3628" b="60480"/>
          <a:stretch/>
        </p:blipFill>
        <p:spPr>
          <a:xfrm>
            <a:off x="5532913" y="2697663"/>
            <a:ext cx="265670" cy="272882"/>
          </a:xfrm>
          <a:custGeom>
            <a:avLst/>
            <a:gdLst>
              <a:gd name="connsiteX0" fmla="*/ 0 w 354226"/>
              <a:gd name="connsiteY0" fmla="*/ 0 h 363842"/>
              <a:gd name="connsiteX1" fmla="*/ 354226 w 354226"/>
              <a:gd name="connsiteY1" fmla="*/ 0 h 363842"/>
              <a:gd name="connsiteX2" fmla="*/ 354226 w 354226"/>
              <a:gd name="connsiteY2" fmla="*/ 363842 h 363842"/>
              <a:gd name="connsiteX3" fmla="*/ 68283 w 354226"/>
              <a:gd name="connsiteY3" fmla="*/ 363842 h 363842"/>
              <a:gd name="connsiteX4" fmla="*/ 0 w 354226"/>
              <a:gd name="connsiteY4" fmla="*/ 277253 h 36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226" h="363842">
                <a:moveTo>
                  <a:pt x="0" y="0"/>
                </a:moveTo>
                <a:lnTo>
                  <a:pt x="354226" y="0"/>
                </a:lnTo>
                <a:lnTo>
                  <a:pt x="354226" y="363842"/>
                </a:lnTo>
                <a:lnTo>
                  <a:pt x="68283" y="363842"/>
                </a:lnTo>
                <a:lnTo>
                  <a:pt x="0" y="277253"/>
                </a:lnTo>
                <a:close/>
              </a:path>
            </a:pathLst>
          </a:custGeom>
        </p:spPr>
      </p:pic>
      <p:pic>
        <p:nvPicPr>
          <p:cNvPr id="91" name="Picture 90" descr="A picture containing bowling, sport&#10;&#10;Description automatically generated">
            <a:extLst>
              <a:ext uri="{FF2B5EF4-FFF2-40B4-BE49-F238E27FC236}">
                <a16:creationId xmlns:a16="http://schemas.microsoft.com/office/drawing/2014/main" id="{52E1DDC5-B419-F67D-FB58-F14129BEDC73}"/>
              </a:ext>
            </a:extLst>
          </p:cNvPr>
          <p:cNvPicPr>
            <a:picLocks noChangeAspect="1"/>
          </p:cNvPicPr>
          <p:nvPr/>
        </p:nvPicPr>
        <p:blipFill rotWithShape="1">
          <a:blip r:embed="rId4">
            <a:extLst>
              <a:ext uri="{28A0092B-C50C-407E-A947-70E740481C1C}">
                <a14:useLocalDpi xmlns:a14="http://schemas.microsoft.com/office/drawing/2010/main" val="0"/>
              </a:ext>
            </a:extLst>
          </a:blip>
          <a:srcRect l="88676" t="22552" r="3628" b="60480"/>
          <a:stretch/>
        </p:blipFill>
        <p:spPr>
          <a:xfrm>
            <a:off x="6064634" y="567832"/>
            <a:ext cx="265670" cy="272882"/>
          </a:xfrm>
          <a:custGeom>
            <a:avLst/>
            <a:gdLst>
              <a:gd name="connsiteX0" fmla="*/ 0 w 354226"/>
              <a:gd name="connsiteY0" fmla="*/ 0 h 363842"/>
              <a:gd name="connsiteX1" fmla="*/ 354226 w 354226"/>
              <a:gd name="connsiteY1" fmla="*/ 0 h 363842"/>
              <a:gd name="connsiteX2" fmla="*/ 354226 w 354226"/>
              <a:gd name="connsiteY2" fmla="*/ 363842 h 363842"/>
              <a:gd name="connsiteX3" fmla="*/ 68283 w 354226"/>
              <a:gd name="connsiteY3" fmla="*/ 363842 h 363842"/>
              <a:gd name="connsiteX4" fmla="*/ 0 w 354226"/>
              <a:gd name="connsiteY4" fmla="*/ 277253 h 36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226" h="363842">
                <a:moveTo>
                  <a:pt x="0" y="0"/>
                </a:moveTo>
                <a:lnTo>
                  <a:pt x="354226" y="0"/>
                </a:lnTo>
                <a:lnTo>
                  <a:pt x="354226" y="363842"/>
                </a:lnTo>
                <a:lnTo>
                  <a:pt x="68283" y="363842"/>
                </a:lnTo>
                <a:lnTo>
                  <a:pt x="0" y="277253"/>
                </a:lnTo>
                <a:close/>
              </a:path>
            </a:pathLst>
          </a:custGeom>
        </p:spPr>
      </p:pic>
      <p:pic>
        <p:nvPicPr>
          <p:cNvPr id="92" name="Picture 91" descr="A picture containing bowling, sport&#10;&#10;Description automatically generated">
            <a:extLst>
              <a:ext uri="{FF2B5EF4-FFF2-40B4-BE49-F238E27FC236}">
                <a16:creationId xmlns:a16="http://schemas.microsoft.com/office/drawing/2014/main" id="{A422AE57-0B42-A3B2-EC84-17E8156CA9FA}"/>
              </a:ext>
            </a:extLst>
          </p:cNvPr>
          <p:cNvPicPr>
            <a:picLocks noChangeAspect="1"/>
          </p:cNvPicPr>
          <p:nvPr/>
        </p:nvPicPr>
        <p:blipFill rotWithShape="1">
          <a:blip r:embed="rId4">
            <a:extLst>
              <a:ext uri="{28A0092B-C50C-407E-A947-70E740481C1C}">
                <a14:useLocalDpi xmlns:a14="http://schemas.microsoft.com/office/drawing/2010/main" val="0"/>
              </a:ext>
            </a:extLst>
          </a:blip>
          <a:srcRect l="88676" t="22552" r="3628" b="60480"/>
          <a:stretch/>
        </p:blipFill>
        <p:spPr>
          <a:xfrm>
            <a:off x="6954822" y="585049"/>
            <a:ext cx="265670" cy="272882"/>
          </a:xfrm>
          <a:custGeom>
            <a:avLst/>
            <a:gdLst>
              <a:gd name="connsiteX0" fmla="*/ 0 w 354226"/>
              <a:gd name="connsiteY0" fmla="*/ 0 h 363842"/>
              <a:gd name="connsiteX1" fmla="*/ 354226 w 354226"/>
              <a:gd name="connsiteY1" fmla="*/ 0 h 363842"/>
              <a:gd name="connsiteX2" fmla="*/ 354226 w 354226"/>
              <a:gd name="connsiteY2" fmla="*/ 363842 h 363842"/>
              <a:gd name="connsiteX3" fmla="*/ 68283 w 354226"/>
              <a:gd name="connsiteY3" fmla="*/ 363842 h 363842"/>
              <a:gd name="connsiteX4" fmla="*/ 0 w 354226"/>
              <a:gd name="connsiteY4" fmla="*/ 277253 h 36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226" h="363842">
                <a:moveTo>
                  <a:pt x="0" y="0"/>
                </a:moveTo>
                <a:lnTo>
                  <a:pt x="354226" y="0"/>
                </a:lnTo>
                <a:lnTo>
                  <a:pt x="354226" y="363842"/>
                </a:lnTo>
                <a:lnTo>
                  <a:pt x="68283" y="363842"/>
                </a:lnTo>
                <a:lnTo>
                  <a:pt x="0" y="277253"/>
                </a:lnTo>
                <a:close/>
              </a:path>
            </a:pathLst>
          </a:custGeom>
        </p:spPr>
      </p:pic>
      <p:pic>
        <p:nvPicPr>
          <p:cNvPr id="93" name="Picture 92" descr="A picture containing bowling, sport&#10;&#10;Description automatically generated">
            <a:extLst>
              <a:ext uri="{FF2B5EF4-FFF2-40B4-BE49-F238E27FC236}">
                <a16:creationId xmlns:a16="http://schemas.microsoft.com/office/drawing/2014/main" id="{3B24E2C2-65AE-CB13-DB2E-F598653A5DF3}"/>
              </a:ext>
            </a:extLst>
          </p:cNvPr>
          <p:cNvPicPr>
            <a:picLocks noChangeAspect="1"/>
          </p:cNvPicPr>
          <p:nvPr/>
        </p:nvPicPr>
        <p:blipFill rotWithShape="1">
          <a:blip r:embed="rId4">
            <a:extLst>
              <a:ext uri="{28A0092B-C50C-407E-A947-70E740481C1C}">
                <a14:useLocalDpi xmlns:a14="http://schemas.microsoft.com/office/drawing/2010/main" val="0"/>
              </a:ext>
            </a:extLst>
          </a:blip>
          <a:srcRect l="88676" t="22552" r="3628" b="60480"/>
          <a:stretch/>
        </p:blipFill>
        <p:spPr>
          <a:xfrm>
            <a:off x="7389283" y="1274029"/>
            <a:ext cx="265670" cy="272882"/>
          </a:xfrm>
          <a:custGeom>
            <a:avLst/>
            <a:gdLst>
              <a:gd name="connsiteX0" fmla="*/ 0 w 354226"/>
              <a:gd name="connsiteY0" fmla="*/ 0 h 363842"/>
              <a:gd name="connsiteX1" fmla="*/ 354226 w 354226"/>
              <a:gd name="connsiteY1" fmla="*/ 0 h 363842"/>
              <a:gd name="connsiteX2" fmla="*/ 354226 w 354226"/>
              <a:gd name="connsiteY2" fmla="*/ 363842 h 363842"/>
              <a:gd name="connsiteX3" fmla="*/ 68283 w 354226"/>
              <a:gd name="connsiteY3" fmla="*/ 363842 h 363842"/>
              <a:gd name="connsiteX4" fmla="*/ 0 w 354226"/>
              <a:gd name="connsiteY4" fmla="*/ 277253 h 36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226" h="363842">
                <a:moveTo>
                  <a:pt x="0" y="0"/>
                </a:moveTo>
                <a:lnTo>
                  <a:pt x="354226" y="0"/>
                </a:lnTo>
                <a:lnTo>
                  <a:pt x="354226" y="363842"/>
                </a:lnTo>
                <a:lnTo>
                  <a:pt x="68283" y="363842"/>
                </a:lnTo>
                <a:lnTo>
                  <a:pt x="0" y="277253"/>
                </a:lnTo>
                <a:close/>
              </a:path>
            </a:pathLst>
          </a:custGeom>
        </p:spPr>
      </p:pic>
      <p:pic>
        <p:nvPicPr>
          <p:cNvPr id="94" name="Picture 93" descr="A picture containing bowling, sport&#10;&#10;Description automatically generated">
            <a:extLst>
              <a:ext uri="{FF2B5EF4-FFF2-40B4-BE49-F238E27FC236}">
                <a16:creationId xmlns:a16="http://schemas.microsoft.com/office/drawing/2014/main" id="{90744D34-37C3-1AC2-4BA4-56135668B7F0}"/>
              </a:ext>
            </a:extLst>
          </p:cNvPr>
          <p:cNvPicPr>
            <a:picLocks noChangeAspect="1"/>
          </p:cNvPicPr>
          <p:nvPr/>
        </p:nvPicPr>
        <p:blipFill rotWithShape="1">
          <a:blip r:embed="rId4">
            <a:extLst>
              <a:ext uri="{28A0092B-C50C-407E-A947-70E740481C1C}">
                <a14:useLocalDpi xmlns:a14="http://schemas.microsoft.com/office/drawing/2010/main" val="0"/>
              </a:ext>
            </a:extLst>
          </a:blip>
          <a:srcRect l="88676" t="22552" r="3628" b="60480"/>
          <a:stretch/>
        </p:blipFill>
        <p:spPr>
          <a:xfrm>
            <a:off x="7734067" y="2514220"/>
            <a:ext cx="265670" cy="272882"/>
          </a:xfrm>
          <a:custGeom>
            <a:avLst/>
            <a:gdLst>
              <a:gd name="connsiteX0" fmla="*/ 0 w 354226"/>
              <a:gd name="connsiteY0" fmla="*/ 0 h 363842"/>
              <a:gd name="connsiteX1" fmla="*/ 354226 w 354226"/>
              <a:gd name="connsiteY1" fmla="*/ 0 h 363842"/>
              <a:gd name="connsiteX2" fmla="*/ 354226 w 354226"/>
              <a:gd name="connsiteY2" fmla="*/ 363842 h 363842"/>
              <a:gd name="connsiteX3" fmla="*/ 68283 w 354226"/>
              <a:gd name="connsiteY3" fmla="*/ 363842 h 363842"/>
              <a:gd name="connsiteX4" fmla="*/ 0 w 354226"/>
              <a:gd name="connsiteY4" fmla="*/ 277253 h 36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226" h="363842">
                <a:moveTo>
                  <a:pt x="0" y="0"/>
                </a:moveTo>
                <a:lnTo>
                  <a:pt x="354226" y="0"/>
                </a:lnTo>
                <a:lnTo>
                  <a:pt x="354226" y="363842"/>
                </a:lnTo>
                <a:lnTo>
                  <a:pt x="68283" y="363842"/>
                </a:lnTo>
                <a:lnTo>
                  <a:pt x="0" y="277253"/>
                </a:lnTo>
                <a:close/>
              </a:path>
            </a:pathLst>
          </a:custGeom>
        </p:spPr>
      </p:pic>
      <p:sp>
        <p:nvSpPr>
          <p:cNvPr id="5" name="TextBox 4">
            <a:extLst>
              <a:ext uri="{FF2B5EF4-FFF2-40B4-BE49-F238E27FC236}">
                <a16:creationId xmlns:a16="http://schemas.microsoft.com/office/drawing/2014/main" id="{C8889E01-5C54-8B0B-3476-CBBF0B0B190C}"/>
              </a:ext>
            </a:extLst>
          </p:cNvPr>
          <p:cNvSpPr txBox="1"/>
          <p:nvPr/>
        </p:nvSpPr>
        <p:spPr>
          <a:xfrm>
            <a:off x="7691027" y="4659783"/>
            <a:ext cx="1244252" cy="276999"/>
          </a:xfrm>
          <a:prstGeom prst="rect">
            <a:avLst/>
          </a:prstGeom>
          <a:noFill/>
        </p:spPr>
        <p:txBody>
          <a:bodyPr wrap="square" rIns="0">
            <a:spAutoFit/>
          </a:bodyPr>
          <a:lstStyle/>
          <a:p>
            <a:r>
              <a:rPr lang="en-US" sz="1200" dirty="0">
                <a:solidFill>
                  <a:srgbClr val="9A29C0"/>
                </a:solidFill>
                <a:latin typeface="Avenir Next LT Pro" panose="020B0504020202020204" pitchFamily="34" charset="0"/>
              </a:rPr>
              <a:t>Have </a:t>
            </a:r>
            <a:r>
              <a:rPr lang="en-US" sz="1200" b="1" dirty="0">
                <a:solidFill>
                  <a:srgbClr val="9A29C0"/>
                </a:solidFill>
                <a:latin typeface="Avenir Next LT Pro Demi" panose="020B0704020202020204" pitchFamily="34" charset="0"/>
              </a:rPr>
              <a:t>Used</a:t>
            </a:r>
          </a:p>
        </p:txBody>
      </p:sp>
      <p:pic>
        <p:nvPicPr>
          <p:cNvPr id="84" name="Picture 83" descr="A picture containing bowling, sport&#10;&#10;Description automatically generated">
            <a:extLst>
              <a:ext uri="{FF2B5EF4-FFF2-40B4-BE49-F238E27FC236}">
                <a16:creationId xmlns:a16="http://schemas.microsoft.com/office/drawing/2014/main" id="{5D348C40-ECCA-A6CF-26D2-BD3FF2BB9D18}"/>
              </a:ext>
            </a:extLst>
          </p:cNvPr>
          <p:cNvPicPr>
            <a:picLocks noChangeAspect="1"/>
          </p:cNvPicPr>
          <p:nvPr/>
        </p:nvPicPr>
        <p:blipFill rotWithShape="1">
          <a:blip r:embed="rId4">
            <a:extLst>
              <a:ext uri="{28A0092B-C50C-407E-A947-70E740481C1C}">
                <a14:useLocalDpi xmlns:a14="http://schemas.microsoft.com/office/drawing/2010/main" val="0"/>
              </a:ext>
            </a:extLst>
          </a:blip>
          <a:srcRect l="88676" t="22552" r="3628" b="60480"/>
          <a:stretch/>
        </p:blipFill>
        <p:spPr>
          <a:xfrm>
            <a:off x="7470328" y="4655288"/>
            <a:ext cx="214009" cy="219818"/>
          </a:xfrm>
          <a:custGeom>
            <a:avLst/>
            <a:gdLst>
              <a:gd name="connsiteX0" fmla="*/ 0 w 354226"/>
              <a:gd name="connsiteY0" fmla="*/ 0 h 363842"/>
              <a:gd name="connsiteX1" fmla="*/ 354226 w 354226"/>
              <a:gd name="connsiteY1" fmla="*/ 0 h 363842"/>
              <a:gd name="connsiteX2" fmla="*/ 354226 w 354226"/>
              <a:gd name="connsiteY2" fmla="*/ 363842 h 363842"/>
              <a:gd name="connsiteX3" fmla="*/ 68283 w 354226"/>
              <a:gd name="connsiteY3" fmla="*/ 363842 h 363842"/>
              <a:gd name="connsiteX4" fmla="*/ 0 w 354226"/>
              <a:gd name="connsiteY4" fmla="*/ 277253 h 36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226" h="363842">
                <a:moveTo>
                  <a:pt x="0" y="0"/>
                </a:moveTo>
                <a:lnTo>
                  <a:pt x="354226" y="0"/>
                </a:lnTo>
                <a:lnTo>
                  <a:pt x="354226" y="363842"/>
                </a:lnTo>
                <a:lnTo>
                  <a:pt x="68283" y="363842"/>
                </a:lnTo>
                <a:lnTo>
                  <a:pt x="0" y="277253"/>
                </a:lnTo>
                <a:close/>
              </a:path>
            </a:pathLst>
          </a:custGeom>
        </p:spPr>
      </p:pic>
      <p:sp>
        <p:nvSpPr>
          <p:cNvPr id="75" name="Freeform: Shape 74">
            <a:extLst>
              <a:ext uri="{FF2B5EF4-FFF2-40B4-BE49-F238E27FC236}">
                <a16:creationId xmlns:a16="http://schemas.microsoft.com/office/drawing/2014/main" id="{5EE1FDBB-2158-5E48-5FA5-7C891284C97C}"/>
              </a:ext>
            </a:extLst>
          </p:cNvPr>
          <p:cNvSpPr/>
          <p:nvPr/>
        </p:nvSpPr>
        <p:spPr>
          <a:xfrm>
            <a:off x="6168525" y="2743125"/>
            <a:ext cx="923549" cy="133675"/>
          </a:xfrm>
          <a:custGeom>
            <a:avLst/>
            <a:gdLst>
              <a:gd name="connsiteX0" fmla="*/ 0 w 1231399"/>
              <a:gd name="connsiteY0" fmla="*/ 0 h 259240"/>
              <a:gd name="connsiteX1" fmla="*/ 1231399 w 1231399"/>
              <a:gd name="connsiteY1" fmla="*/ 0 h 259240"/>
              <a:gd name="connsiteX2" fmla="*/ 1231399 w 1231399"/>
              <a:gd name="connsiteY2" fmla="*/ 259240 h 259240"/>
              <a:gd name="connsiteX3" fmla="*/ 107917 w 1231399"/>
              <a:gd name="connsiteY3" fmla="*/ 259240 h 259240"/>
              <a:gd name="connsiteX4" fmla="*/ 83366 w 1231399"/>
              <a:gd name="connsiteY4" fmla="*/ 218828 h 259240"/>
              <a:gd name="connsiteX5" fmla="*/ 14113 w 1231399"/>
              <a:gd name="connsiteY5" fmla="*/ 54886 h 25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399" h="259240">
                <a:moveTo>
                  <a:pt x="0" y="0"/>
                </a:moveTo>
                <a:lnTo>
                  <a:pt x="1231399" y="0"/>
                </a:lnTo>
                <a:lnTo>
                  <a:pt x="1231399" y="259240"/>
                </a:lnTo>
                <a:lnTo>
                  <a:pt x="107917" y="259240"/>
                </a:lnTo>
                <a:lnTo>
                  <a:pt x="83366" y="218828"/>
                </a:lnTo>
                <a:cubicBezTo>
                  <a:pt x="55213" y="167003"/>
                  <a:pt x="31924" y="112151"/>
                  <a:pt x="14113" y="54886"/>
                </a:cubicBezTo>
                <a:close/>
              </a:path>
            </a:pathLst>
          </a:custGeom>
          <a:solidFill>
            <a:srgbClr val="447F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15" name="TextBox 14">
            <a:extLst>
              <a:ext uri="{FF2B5EF4-FFF2-40B4-BE49-F238E27FC236}">
                <a16:creationId xmlns:a16="http://schemas.microsoft.com/office/drawing/2014/main" id="{1079A372-716B-19FE-F181-48CA82D90D20}"/>
              </a:ext>
            </a:extLst>
          </p:cNvPr>
          <p:cNvSpPr txBox="1"/>
          <p:nvPr/>
        </p:nvSpPr>
        <p:spPr>
          <a:xfrm>
            <a:off x="6183384" y="2714557"/>
            <a:ext cx="967479" cy="219291"/>
          </a:xfrm>
          <a:prstGeom prst="rect">
            <a:avLst/>
          </a:prstGeom>
          <a:noFill/>
        </p:spPr>
        <p:txBody>
          <a:bodyPr wrap="square">
            <a:spAutoFit/>
          </a:bodyPr>
          <a:lstStyle/>
          <a:p>
            <a:r>
              <a:rPr lang="en-US" sz="825" dirty="0">
                <a:solidFill>
                  <a:schemeClr val="bg1"/>
                </a:solidFill>
                <a:latin typeface="Avenir Next LT Pro" panose="020B0504020202020204" pitchFamily="34" charset="0"/>
              </a:rPr>
              <a:t>Circle of friends</a:t>
            </a:r>
          </a:p>
        </p:txBody>
      </p:sp>
      <p:sp>
        <p:nvSpPr>
          <p:cNvPr id="77" name="Freeform: Shape 76">
            <a:extLst>
              <a:ext uri="{FF2B5EF4-FFF2-40B4-BE49-F238E27FC236}">
                <a16:creationId xmlns:a16="http://schemas.microsoft.com/office/drawing/2014/main" id="{108D5A5E-B83D-35D4-E72F-30A230EC896E}"/>
              </a:ext>
            </a:extLst>
          </p:cNvPr>
          <p:cNvSpPr/>
          <p:nvPr/>
        </p:nvSpPr>
        <p:spPr>
          <a:xfrm>
            <a:off x="4960646" y="3486475"/>
            <a:ext cx="1417373" cy="234068"/>
          </a:xfrm>
          <a:custGeom>
            <a:avLst/>
            <a:gdLst>
              <a:gd name="connsiteX0" fmla="*/ 0 w 1231399"/>
              <a:gd name="connsiteY0" fmla="*/ 0 h 259240"/>
              <a:gd name="connsiteX1" fmla="*/ 1231399 w 1231399"/>
              <a:gd name="connsiteY1" fmla="*/ 0 h 259240"/>
              <a:gd name="connsiteX2" fmla="*/ 1231399 w 1231399"/>
              <a:gd name="connsiteY2" fmla="*/ 259240 h 259240"/>
              <a:gd name="connsiteX3" fmla="*/ 107917 w 1231399"/>
              <a:gd name="connsiteY3" fmla="*/ 259240 h 259240"/>
              <a:gd name="connsiteX4" fmla="*/ 83366 w 1231399"/>
              <a:gd name="connsiteY4" fmla="*/ 218828 h 259240"/>
              <a:gd name="connsiteX5" fmla="*/ 14113 w 1231399"/>
              <a:gd name="connsiteY5" fmla="*/ 54886 h 25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399" h="259240">
                <a:moveTo>
                  <a:pt x="0" y="0"/>
                </a:moveTo>
                <a:lnTo>
                  <a:pt x="1231399" y="0"/>
                </a:lnTo>
                <a:lnTo>
                  <a:pt x="1231399" y="259240"/>
                </a:lnTo>
                <a:lnTo>
                  <a:pt x="107917" y="259240"/>
                </a:lnTo>
                <a:lnTo>
                  <a:pt x="83366" y="218828"/>
                </a:lnTo>
                <a:cubicBezTo>
                  <a:pt x="55213" y="167003"/>
                  <a:pt x="31924" y="112151"/>
                  <a:pt x="14113" y="54886"/>
                </a:cubicBezTo>
                <a:close/>
              </a:path>
            </a:pathLst>
          </a:cu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76" name="TextBox 75">
            <a:extLst>
              <a:ext uri="{FF2B5EF4-FFF2-40B4-BE49-F238E27FC236}">
                <a16:creationId xmlns:a16="http://schemas.microsoft.com/office/drawing/2014/main" id="{2ED9F688-106C-C81D-E125-83018EF96721}"/>
              </a:ext>
            </a:extLst>
          </p:cNvPr>
          <p:cNvSpPr txBox="1"/>
          <p:nvPr/>
        </p:nvSpPr>
        <p:spPr>
          <a:xfrm>
            <a:off x="5015461" y="3464953"/>
            <a:ext cx="1545695" cy="253916"/>
          </a:xfrm>
          <a:prstGeom prst="rect">
            <a:avLst/>
          </a:prstGeom>
          <a:noFill/>
        </p:spPr>
        <p:txBody>
          <a:bodyPr wrap="square">
            <a:spAutoFit/>
          </a:bodyPr>
          <a:lstStyle/>
          <a:p>
            <a:r>
              <a:rPr lang="en-US" sz="1050" dirty="0">
                <a:solidFill>
                  <a:schemeClr val="bg1"/>
                </a:solidFill>
                <a:latin typeface="Avenir Next LT Pro" panose="020B0504020202020204" pitchFamily="34" charset="0"/>
              </a:rPr>
              <a:t>Everyone else</a:t>
            </a:r>
          </a:p>
        </p:txBody>
      </p:sp>
      <p:sp>
        <p:nvSpPr>
          <p:cNvPr id="78" name="TextBox 77">
            <a:extLst>
              <a:ext uri="{FF2B5EF4-FFF2-40B4-BE49-F238E27FC236}">
                <a16:creationId xmlns:a16="http://schemas.microsoft.com/office/drawing/2014/main" id="{AA9E92D9-DE71-96E3-65B2-AAEF123AE071}"/>
              </a:ext>
            </a:extLst>
          </p:cNvPr>
          <p:cNvSpPr txBox="1"/>
          <p:nvPr/>
        </p:nvSpPr>
        <p:spPr>
          <a:xfrm>
            <a:off x="305639" y="131132"/>
            <a:ext cx="4589389" cy="584775"/>
          </a:xfrm>
          <a:prstGeom prst="rect">
            <a:avLst/>
          </a:prstGeom>
          <a:noFill/>
        </p:spPr>
        <p:txBody>
          <a:bodyPr wrap="square">
            <a:spAutoFit/>
          </a:bodyPr>
          <a:lstStyle/>
          <a:p>
            <a:pPr defTabSz="685800">
              <a:buClrTx/>
              <a:defRPr/>
            </a:pPr>
            <a:r>
              <a:rPr lang="en-US" sz="3200" b="1" dirty="0">
                <a:latin typeface="Open Sans" panose="020B0606030504020204" pitchFamily="34" charset="0"/>
                <a:ea typeface="Open Sans" panose="020B0606030504020204" pitchFamily="34" charset="0"/>
                <a:cs typeface="Open Sans" panose="020B0606030504020204" pitchFamily="34" charset="0"/>
              </a:rPr>
              <a:t>Confirmation Bias</a:t>
            </a:r>
          </a:p>
        </p:txBody>
      </p:sp>
      <p:sp>
        <p:nvSpPr>
          <p:cNvPr id="79" name="TextBox 78">
            <a:extLst>
              <a:ext uri="{FF2B5EF4-FFF2-40B4-BE49-F238E27FC236}">
                <a16:creationId xmlns:a16="http://schemas.microsoft.com/office/drawing/2014/main" id="{8EBE37AC-80FB-1B4B-4871-78B938CDFF42}"/>
              </a:ext>
            </a:extLst>
          </p:cNvPr>
          <p:cNvSpPr txBox="1"/>
          <p:nvPr/>
        </p:nvSpPr>
        <p:spPr>
          <a:xfrm>
            <a:off x="67130" y="3514611"/>
            <a:ext cx="4866630" cy="1384995"/>
          </a:xfrm>
          <a:prstGeom prst="rect">
            <a:avLst/>
          </a:prstGeom>
          <a:noFill/>
        </p:spPr>
        <p:txBody>
          <a:bodyPr wrap="square">
            <a:spAutoFit/>
          </a:bodyPr>
          <a:lstStyle/>
          <a:p>
            <a:pPr defTabSz="685800">
              <a:buClrTx/>
              <a:defRPr/>
            </a:pPr>
            <a:r>
              <a:rPr lang="en-US" sz="1200" dirty="0">
                <a:latin typeface="Open Sans" panose="020B0606030504020204" pitchFamily="34" charset="0"/>
                <a:ea typeface="Open Sans" panose="020B0606030504020204" pitchFamily="34" charset="0"/>
                <a:cs typeface="Open Sans" panose="020B0606030504020204" pitchFamily="34" charset="0"/>
              </a:rPr>
              <a:t>We may have friends or know peers who use, making us think that most people do. However, if we look at the bigger picture, far fewer people than we think do. </a:t>
            </a:r>
          </a:p>
          <a:p>
            <a:pPr defTabSz="685800">
              <a:buClrTx/>
              <a:defRPr/>
            </a:pPr>
            <a:endParaRPr lang="en-US" sz="1200" dirty="0">
              <a:latin typeface="Open Sans" panose="020B0606030504020204" pitchFamily="34" charset="0"/>
              <a:ea typeface="Open Sans" panose="020B0606030504020204" pitchFamily="34" charset="0"/>
              <a:cs typeface="Open Sans" panose="020B0606030504020204" pitchFamily="34" charset="0"/>
            </a:endParaRPr>
          </a:p>
          <a:p>
            <a:pPr marL="171450" indent="-171450" defTabSz="685800">
              <a:buClrTx/>
              <a:buFont typeface="Arial" panose="020B0604020202020204" pitchFamily="34" charset="0"/>
              <a:buChar char="•"/>
              <a:defRPr/>
            </a:pPr>
            <a:r>
              <a:rPr lang="en-US" sz="1200" dirty="0">
                <a:latin typeface="Open Sans" panose="020B0606030504020204" pitchFamily="34" charset="0"/>
                <a:ea typeface="Open Sans" panose="020B0606030504020204" pitchFamily="34" charset="0"/>
                <a:cs typeface="Open Sans" panose="020B0606030504020204" pitchFamily="34" charset="0"/>
              </a:rPr>
              <a:t>Fewer than 1 out of 5 high school-aged students (17%) recently used marijuana</a:t>
            </a:r>
          </a:p>
          <a:p>
            <a:pPr marL="171450" indent="-171450" defTabSz="685800">
              <a:buClrTx/>
              <a:buFont typeface="Arial" panose="020B0604020202020204" pitchFamily="34" charset="0"/>
              <a:buChar char="•"/>
              <a:defRPr/>
            </a:pPr>
            <a:r>
              <a:rPr lang="en-US" sz="1200" dirty="0">
                <a:latin typeface="Open Sans" panose="020B0606030504020204" pitchFamily="34" charset="0"/>
                <a:ea typeface="Open Sans" panose="020B0606030504020204" pitchFamily="34" charset="0"/>
                <a:cs typeface="Open Sans" panose="020B0606030504020204" pitchFamily="34" charset="0"/>
              </a:rPr>
              <a:t>But teens believe that more than twice that many have (37%) </a:t>
            </a:r>
          </a:p>
        </p:txBody>
      </p:sp>
      <p:sp>
        <p:nvSpPr>
          <p:cNvPr id="14" name="TextBox 13">
            <a:extLst>
              <a:ext uri="{FF2B5EF4-FFF2-40B4-BE49-F238E27FC236}">
                <a16:creationId xmlns:a16="http://schemas.microsoft.com/office/drawing/2014/main" id="{64CD507D-4154-96F8-2922-2DE7A3B0604C}"/>
              </a:ext>
            </a:extLst>
          </p:cNvPr>
          <p:cNvSpPr txBox="1"/>
          <p:nvPr/>
        </p:nvSpPr>
        <p:spPr>
          <a:xfrm>
            <a:off x="7691027" y="4879601"/>
            <a:ext cx="1419386" cy="276999"/>
          </a:xfrm>
          <a:prstGeom prst="rect">
            <a:avLst/>
          </a:prstGeom>
          <a:noFill/>
        </p:spPr>
        <p:txBody>
          <a:bodyPr wrap="square" rIns="0">
            <a:spAutoFit/>
          </a:bodyPr>
          <a:lstStyle/>
          <a:p>
            <a:r>
              <a:rPr lang="en-US" sz="1200" dirty="0">
                <a:solidFill>
                  <a:srgbClr val="457EB1"/>
                </a:solidFill>
                <a:latin typeface="Avenir Next LT Pro" panose="020B0504020202020204" pitchFamily="34" charset="0"/>
              </a:rPr>
              <a:t>Have </a:t>
            </a:r>
            <a:r>
              <a:rPr lang="en-US" sz="1200" b="1" dirty="0">
                <a:solidFill>
                  <a:srgbClr val="457EB1"/>
                </a:solidFill>
                <a:latin typeface="Avenir Next LT Pro Demi" panose="020B0704020202020204" pitchFamily="34" charset="0"/>
              </a:rPr>
              <a:t>Not Used</a:t>
            </a:r>
          </a:p>
        </p:txBody>
      </p:sp>
      <p:pic>
        <p:nvPicPr>
          <p:cNvPr id="109" name="Picture 108" descr="A blue figure with a black background&#10;&#10;Description automatically generated with low confidence">
            <a:extLst>
              <a:ext uri="{FF2B5EF4-FFF2-40B4-BE49-F238E27FC236}">
                <a16:creationId xmlns:a16="http://schemas.microsoft.com/office/drawing/2014/main" id="{7237FFCA-F91A-AF9C-002B-A38E2303F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7262" y="1914877"/>
            <a:ext cx="577745" cy="1222865"/>
          </a:xfrm>
          <a:prstGeom prst="rect">
            <a:avLst/>
          </a:prstGeom>
        </p:spPr>
      </p:pic>
      <p:pic>
        <p:nvPicPr>
          <p:cNvPr id="110" name="Picture 109" descr="A blue figure with a black background&#10;&#10;Description automatically generated with low confidence">
            <a:extLst>
              <a:ext uri="{FF2B5EF4-FFF2-40B4-BE49-F238E27FC236}">
                <a16:creationId xmlns:a16="http://schemas.microsoft.com/office/drawing/2014/main" id="{AA3A7E8D-BBBC-9F9A-8BD7-5C0A5CB20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337" y="1446283"/>
            <a:ext cx="577745" cy="1222865"/>
          </a:xfrm>
          <a:prstGeom prst="rect">
            <a:avLst/>
          </a:prstGeom>
        </p:spPr>
      </p:pic>
    </p:spTree>
    <p:extLst>
      <p:ext uri="{BB962C8B-B14F-4D97-AF65-F5344CB8AC3E}">
        <p14:creationId xmlns:p14="http://schemas.microsoft.com/office/powerpoint/2010/main" val="1192553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3" name="Google Shape;383;p7"/>
          <p:cNvSpPr txBox="1">
            <a:spLocks noGrp="1"/>
          </p:cNvSpPr>
          <p:nvPr>
            <p:ph type="title"/>
          </p:nvPr>
        </p:nvSpPr>
        <p:spPr>
          <a:xfrm>
            <a:off x="4062871" y="1550561"/>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Font typeface="Arial"/>
              <a:buNone/>
            </a:pPr>
            <a:r>
              <a:rPr lang="en-US" sz="4000" dirty="0">
                <a:latin typeface="Open Sans" panose="020B0606030504020204" pitchFamily="34" charset="0"/>
                <a:ea typeface="Open Sans" panose="020B0606030504020204" pitchFamily="34" charset="0"/>
                <a:cs typeface="Open Sans" panose="020B0606030504020204" pitchFamily="34" charset="0"/>
              </a:rPr>
              <a:t>How do you define</a:t>
            </a:r>
            <a:br>
              <a:rPr lang="en-US" sz="4000" dirty="0">
                <a:latin typeface="Open Sans" panose="020B0606030504020204" pitchFamily="34" charset="0"/>
                <a:ea typeface="Open Sans" panose="020B0606030504020204" pitchFamily="34" charset="0"/>
                <a:cs typeface="Open Sans" panose="020B0606030504020204" pitchFamily="34" charset="0"/>
              </a:rPr>
            </a:br>
            <a:r>
              <a:rPr lang="en-US" sz="4000" b="1" dirty="0">
                <a:solidFill>
                  <a:srgbClr val="7030A0"/>
                </a:solidFill>
                <a:latin typeface="Open Sans" panose="020B0606030504020204" pitchFamily="34" charset="0"/>
                <a:ea typeface="Open Sans" panose="020B0606030504020204" pitchFamily="34" charset="0"/>
                <a:cs typeface="Open Sans" panose="020B0606030504020204" pitchFamily="34" charset="0"/>
              </a:rPr>
              <a:t>PERCEPTION</a:t>
            </a:r>
            <a:r>
              <a:rPr lang="en-US" sz="4000" dirty="0">
                <a:latin typeface="Open Sans" panose="020B0606030504020204" pitchFamily="34" charset="0"/>
                <a:ea typeface="Open Sans" panose="020B0606030504020204" pitchFamily="34" charset="0"/>
                <a:cs typeface="Open Sans" panose="020B0606030504020204" pitchFamily="34" charset="0"/>
              </a:rPr>
              <a:t>?</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384" name="Google Shape;384;p7"/>
          <p:cNvPicPr preferRelativeResize="0"/>
          <p:nvPr/>
        </p:nvPicPr>
        <p:blipFill rotWithShape="1">
          <a:blip r:embed="rId3">
            <a:alphaModFix/>
          </a:blip>
          <a:srcRect/>
          <a:stretch/>
        </p:blipFill>
        <p:spPr>
          <a:xfrm>
            <a:off x="762001" y="-1"/>
            <a:ext cx="3174748" cy="4392001"/>
          </a:xfrm>
          <a:prstGeom prst="rect">
            <a:avLst/>
          </a:prstGeom>
          <a:noFill/>
          <a:ln>
            <a:noFill/>
          </a:ln>
        </p:spPr>
      </p:pic>
      <p:grpSp>
        <p:nvGrpSpPr>
          <p:cNvPr id="7" name="Group 6">
            <a:extLst>
              <a:ext uri="{FF2B5EF4-FFF2-40B4-BE49-F238E27FC236}">
                <a16:creationId xmlns:a16="http://schemas.microsoft.com/office/drawing/2014/main" id="{6B4BC827-63C3-4D8F-8425-EE0791167A09}"/>
              </a:ext>
            </a:extLst>
          </p:cNvPr>
          <p:cNvGrpSpPr/>
          <p:nvPr/>
        </p:nvGrpSpPr>
        <p:grpSpPr>
          <a:xfrm>
            <a:off x="0" y="4392000"/>
            <a:ext cx="9144000" cy="751500"/>
            <a:chOff x="0" y="4392000"/>
            <a:chExt cx="9144000" cy="751500"/>
          </a:xfrm>
        </p:grpSpPr>
        <p:sp>
          <p:nvSpPr>
            <p:cNvPr id="8" name="Rectangle 7">
              <a:extLst>
                <a:ext uri="{FF2B5EF4-FFF2-40B4-BE49-F238E27FC236}">
                  <a16:creationId xmlns:a16="http://schemas.microsoft.com/office/drawing/2014/main" id="{DFA405B2-C834-4D8E-89CE-67CED3F659C1}"/>
                </a:ext>
              </a:extLst>
            </p:cNvPr>
            <p:cNvSpPr/>
            <p:nvPr/>
          </p:nvSpPr>
          <p:spPr>
            <a:xfrm>
              <a:off x="0" y="4392000"/>
              <a:ext cx="7992000" cy="751500"/>
            </a:xfrm>
            <a:prstGeom prst="rect">
              <a:avLst/>
            </a:prstGeom>
            <a:solidFill>
              <a:srgbClr val="007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00AD15-90D6-49CE-868B-85AB22F2180B}"/>
                </a:ext>
              </a:extLst>
            </p:cNvPr>
            <p:cNvSpPr/>
            <p:nvPr/>
          </p:nvSpPr>
          <p:spPr>
            <a:xfrm>
              <a:off x="7992000" y="4392000"/>
              <a:ext cx="1152000" cy="751500"/>
            </a:xfrm>
            <a:prstGeom prst="rect">
              <a:avLst/>
            </a:prstGeom>
            <a:solidFill>
              <a:srgbClr val="871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0B73BFA3-32B5-4FE4-9332-218BD037EC73}"/>
                </a:ext>
              </a:extLst>
            </p:cNvPr>
            <p:cNvPicPr>
              <a:picLocks noChangeAspect="1"/>
            </p:cNvPicPr>
            <p:nvPr/>
          </p:nvPicPr>
          <p:blipFill>
            <a:blip r:embed="rId4"/>
            <a:stretch>
              <a:fillRect/>
            </a:stretch>
          </p:blipFill>
          <p:spPr>
            <a:xfrm>
              <a:off x="8280575" y="4464384"/>
              <a:ext cx="574850" cy="576723"/>
            </a:xfrm>
            <a:prstGeom prst="rect">
              <a:avLst/>
            </a:prstGeom>
          </p:spPr>
        </p:pic>
      </p:grpSp>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22">
    <a:dk1>
      <a:srgbClr val="000000"/>
    </a:dk1>
    <a:lt1>
      <a:srgbClr val="FFFFFF"/>
    </a:lt1>
    <a:dk2>
      <a:srgbClr val="FFFFFF"/>
    </a:dk2>
    <a:lt2>
      <a:srgbClr val="F8AA40"/>
    </a:lt2>
    <a:accent1>
      <a:srgbClr val="6E9D95"/>
    </a:accent1>
    <a:accent2>
      <a:srgbClr val="4688AF"/>
    </a:accent2>
    <a:accent3>
      <a:srgbClr val="585A38"/>
    </a:accent3>
    <a:accent4>
      <a:srgbClr val="9B4A27"/>
    </a:accent4>
    <a:accent5>
      <a:srgbClr val="4D204A"/>
    </a:accent5>
    <a:accent6>
      <a:srgbClr val="6A0A11"/>
    </a:accent6>
    <a:hlink>
      <a:srgbClr val="2D71AE"/>
    </a:hlink>
    <a:folHlink>
      <a:srgbClr val="666666"/>
    </a:folHlink>
  </a:clrScheme>
  <a:fontScheme name="1_Blank Presentation">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52255</TotalTime>
  <Words>1419</Words>
  <Application>Microsoft Office PowerPoint</Application>
  <PresentationFormat>On-screen Show (16:9)</PresentationFormat>
  <Paragraphs>140</Paragraphs>
  <Slides>27</Slides>
  <Notes>24</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Wingdings</vt:lpstr>
      <vt:lpstr>Arial Nova</vt:lpstr>
      <vt:lpstr>Cambria</vt:lpstr>
      <vt:lpstr>Avenir Next LT Pro</vt:lpstr>
      <vt:lpstr>Arial</vt:lpstr>
      <vt:lpstr>Noto Sans Symbols</vt:lpstr>
      <vt:lpstr>Avenir Next LT Pro Demi</vt:lpstr>
      <vt:lpstr>Calibri</vt:lpstr>
      <vt:lpstr>Arial Narrow</vt:lpstr>
      <vt:lpstr>Open Sans</vt:lpstr>
      <vt:lpstr>simple-light-2</vt:lpstr>
      <vt:lpstr>PowerPoint Presentation</vt:lpstr>
      <vt:lpstr>PowerPoint Presentation</vt:lpstr>
      <vt:lpstr>PowerPoint Presentation</vt:lpstr>
      <vt:lpstr> Objectives</vt:lpstr>
      <vt:lpstr>What percentage of HS youth in CO have NOT used alcohol in the past 30 days?</vt:lpstr>
      <vt:lpstr>What percentage of HS youth in CO have NOT used marijuana in the past 30 days?</vt:lpstr>
      <vt:lpstr>But is this information REALLY true?!?  </vt:lpstr>
      <vt:lpstr>PowerPoint Presentation</vt:lpstr>
      <vt:lpstr>How do you define PERCEPTION?</vt:lpstr>
      <vt:lpstr>PowerPoint Presentation</vt:lpstr>
      <vt:lpstr>Where do our perceptions come from?</vt:lpstr>
      <vt:lpstr>How does social media impact our perceptions?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Perception,Reality,  &amp; Behavior</vt:lpstr>
      <vt:lpstr>What factors  contribute to teens  misusing substances? </vt:lpstr>
      <vt:lpstr>PowerPoint Presentation</vt:lpstr>
      <vt:lpstr>PowerPoint Presentation</vt:lpstr>
      <vt:lpstr>What actions can YOU take to correct misperceptions among your friends, peers, family and community?</vt:lpstr>
      <vt:lpstr>PowerPoint Presentation</vt:lpstr>
      <vt:lpstr>Please complete Closing The Gap  Post-Survey!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Kavitha Kailasam</dc:creator>
  <cp:lastModifiedBy>Liz Sielatycki</cp:lastModifiedBy>
  <cp:revision>91</cp:revision>
  <cp:lastPrinted>2023-09-08T16:53:59Z</cp:lastPrinted>
  <dcterms:modified xsi:type="dcterms:W3CDTF">2023-09-08T19:30:35Z</dcterms:modified>
</cp:coreProperties>
</file>